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64"/>
  </p:notesMasterIdLst>
  <p:sldIdLst>
    <p:sldId id="256" r:id="rId2"/>
    <p:sldId id="257" r:id="rId3"/>
    <p:sldId id="258" r:id="rId4"/>
    <p:sldId id="333" r:id="rId5"/>
    <p:sldId id="348" r:id="rId6"/>
    <p:sldId id="349" r:id="rId7"/>
    <p:sldId id="350" r:id="rId8"/>
    <p:sldId id="351" r:id="rId9"/>
    <p:sldId id="352" r:id="rId10"/>
    <p:sldId id="303" r:id="rId11"/>
    <p:sldId id="266" r:id="rId12"/>
    <p:sldId id="310" r:id="rId13"/>
    <p:sldId id="346" r:id="rId14"/>
    <p:sldId id="345" r:id="rId15"/>
    <p:sldId id="347" r:id="rId16"/>
    <p:sldId id="307" r:id="rId17"/>
    <p:sldId id="336" r:id="rId18"/>
    <p:sldId id="353" r:id="rId19"/>
    <p:sldId id="360" r:id="rId20"/>
    <p:sldId id="337" r:id="rId21"/>
    <p:sldId id="354" r:id="rId22"/>
    <p:sldId id="271" r:id="rId23"/>
    <p:sldId id="306" r:id="rId24"/>
    <p:sldId id="265" r:id="rId25"/>
    <p:sldId id="304" r:id="rId26"/>
    <p:sldId id="274" r:id="rId27"/>
    <p:sldId id="298" r:id="rId28"/>
    <p:sldId id="311" r:id="rId29"/>
    <p:sldId id="302" r:id="rId30"/>
    <p:sldId id="355" r:id="rId31"/>
    <p:sldId id="356" r:id="rId32"/>
    <p:sldId id="357" r:id="rId33"/>
    <p:sldId id="358" r:id="rId34"/>
    <p:sldId id="277" r:id="rId35"/>
    <p:sldId id="288" r:id="rId36"/>
    <p:sldId id="343" r:id="rId37"/>
    <p:sldId id="312" r:id="rId38"/>
    <p:sldId id="313" r:id="rId39"/>
    <p:sldId id="314" r:id="rId40"/>
    <p:sldId id="315" r:id="rId41"/>
    <p:sldId id="316" r:id="rId42"/>
    <p:sldId id="335" r:id="rId43"/>
    <p:sldId id="359" r:id="rId44"/>
    <p:sldId id="317" r:id="rId45"/>
    <p:sldId id="318" r:id="rId46"/>
    <p:sldId id="278" r:id="rId47"/>
    <p:sldId id="338" r:id="rId48"/>
    <p:sldId id="339" r:id="rId49"/>
    <p:sldId id="341" r:id="rId50"/>
    <p:sldId id="320" r:id="rId51"/>
    <p:sldId id="321" r:id="rId52"/>
    <p:sldId id="330" r:id="rId53"/>
    <p:sldId id="324" r:id="rId54"/>
    <p:sldId id="325" r:id="rId55"/>
    <p:sldId id="326" r:id="rId56"/>
    <p:sldId id="327" r:id="rId57"/>
    <p:sldId id="328" r:id="rId58"/>
    <p:sldId id="329" r:id="rId59"/>
    <p:sldId id="305" r:id="rId60"/>
    <p:sldId id="268" r:id="rId61"/>
    <p:sldId id="297" r:id="rId62"/>
    <p:sldId id="34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細川 岳大" initials="細川" lastIdx="1" clrIdx="0">
    <p:extLst>
      <p:ext uri="{19B8F6BF-5375-455C-9EA6-DF929625EA0E}">
        <p15:presenceInfo xmlns:p15="http://schemas.microsoft.com/office/powerpoint/2012/main" userId="c85f2ee84d74f1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FBA5"/>
    <a:srgbClr val="FA8EA3"/>
    <a:srgbClr val="F5CFFD"/>
    <a:srgbClr val="70CEEE"/>
    <a:srgbClr val="FFFF66"/>
    <a:srgbClr val="D2ECF9"/>
    <a:srgbClr val="8895F8"/>
    <a:srgbClr val="14A4EC"/>
    <a:srgbClr val="F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784B5-592C-499E-9029-78B4D234B7F2}" v="1253" dt="2020-07-17T00:02:54.596"/>
    <p1510:client id="{6FDDDA30-1C09-4ED6-BD34-D0545637CE2F}" v="9" dt="2020-07-16T17:34:05.870"/>
    <p1510:client id="{B3965C93-315C-4841-8ABF-88010AB7376C}" v="1027" dt="2020-07-17T00:31:47.393"/>
    <p1510:client id="{F1C948DC-F94E-4BBA-94BD-ACCC738C8D60}" v="8" dt="2020-07-17T01:26:16.578"/>
    <p1510:client id="{EFA4CE32-D8C5-4B16-A77F-84A4E123C290}" v="1091" dt="2020-07-16T13:31:59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細川 岳大" userId="c85f2ee84d74f1c0" providerId="Windows Live" clId="Web-{6FDDDA30-1C09-4ED6-BD34-D0545637CE2F}"/>
    <pc:docChg chg="modSld">
      <pc:chgData name="細川 岳大" userId="c85f2ee84d74f1c0" providerId="Windows Live" clId="Web-{6FDDDA30-1C09-4ED6-BD34-D0545637CE2F}" dt="2020-07-16T17:34:05.870" v="8" actId="20577"/>
      <pc:docMkLst>
        <pc:docMk/>
      </pc:docMkLst>
      <pc:sldChg chg="modSp">
        <pc:chgData name="細川 岳大" userId="c85f2ee84d74f1c0" providerId="Windows Live" clId="Web-{6FDDDA30-1C09-4ED6-BD34-D0545637CE2F}" dt="2020-07-16T17:33:49.261" v="3" actId="20577"/>
        <pc:sldMkLst>
          <pc:docMk/>
          <pc:sldMk cId="1092670528" sldId="260"/>
        </pc:sldMkLst>
        <pc:spChg chg="mod">
          <ac:chgData name="細川 岳大" userId="c85f2ee84d74f1c0" providerId="Windows Live" clId="Web-{6FDDDA30-1C09-4ED6-BD34-D0545637CE2F}" dt="2020-07-16T17:33:49.261" v="3" actId="20577"/>
          <ac:spMkLst>
            <pc:docMk/>
            <pc:sldMk cId="1092670528" sldId="260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3:56.667" v="7" actId="20577"/>
        <pc:sldMkLst>
          <pc:docMk/>
          <pc:sldMk cId="3891542260" sldId="261"/>
        </pc:sldMkLst>
        <pc:spChg chg="mod">
          <ac:chgData name="細川 岳大" userId="c85f2ee84d74f1c0" providerId="Windows Live" clId="Web-{6FDDDA30-1C09-4ED6-BD34-D0545637CE2F}" dt="2020-07-16T17:33:56.667" v="7" actId="20577"/>
          <ac:spMkLst>
            <pc:docMk/>
            <pc:sldMk cId="3891542260" sldId="261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4:05.870" v="8" actId="20577"/>
        <pc:sldMkLst>
          <pc:docMk/>
          <pc:sldMk cId="402544508" sldId="262"/>
        </pc:sldMkLst>
        <pc:spChg chg="mod">
          <ac:chgData name="細川 岳大" userId="c85f2ee84d74f1c0" providerId="Windows Live" clId="Web-{6FDDDA30-1C09-4ED6-BD34-D0545637CE2F}" dt="2020-07-16T17:34:05.870" v="8" actId="20577"/>
          <ac:spMkLst>
            <pc:docMk/>
            <pc:sldMk cId="402544508" sldId="262"/>
            <ac:spMk id="5" creationId="{4373E2D7-CCF9-49FD-890B-0520E200A865}"/>
          </ac:spMkLst>
        </pc:spChg>
      </pc:sldChg>
    </pc:docChg>
  </pc:docChgLst>
  <pc:docChgLst>
    <pc:chgData name="細川 岳大" userId="c85f2ee84d74f1c0" providerId="Windows Live" clId="Web-{4D3784B5-592C-499E-9029-78B4D234B7F2}"/>
    <pc:docChg chg="addSld modSld sldOrd">
      <pc:chgData name="細川 岳大" userId="c85f2ee84d74f1c0" providerId="Windows Live" clId="Web-{4D3784B5-592C-499E-9029-78B4D234B7F2}" dt="2020-07-17T00:02:54.596" v="1212" actId="20577"/>
      <pc:docMkLst>
        <pc:docMk/>
      </pc:docMkLst>
      <pc:sldChg chg="modSp">
        <pc:chgData name="細川 岳大" userId="c85f2ee84d74f1c0" providerId="Windows Live" clId="Web-{4D3784B5-592C-499E-9029-78B4D234B7F2}" dt="2020-07-16T23:50:23.760" v="800" actId="20577"/>
        <pc:sldMkLst>
          <pc:docMk/>
          <pc:sldMk cId="4111552684" sldId="256"/>
        </pc:sldMkLst>
        <pc:spChg chg="mod">
          <ac:chgData name="細川 岳大" userId="c85f2ee84d74f1c0" providerId="Windows Live" clId="Web-{4D3784B5-592C-499E-9029-78B4D234B7F2}" dt="2020-07-16T23:50:23.760" v="800" actId="20577"/>
          <ac:spMkLst>
            <pc:docMk/>
            <pc:sldMk cId="4111552684" sldId="256"/>
            <ac:spMk id="2" creationId="{BF04E4EA-9B9B-42D0-BEDA-05EEDB4A799B}"/>
          </ac:spMkLst>
        </pc:spChg>
      </pc:sldChg>
      <pc:sldChg chg="modSp">
        <pc:chgData name="細川 岳大" userId="c85f2ee84d74f1c0" providerId="Windows Live" clId="Web-{4D3784B5-592C-499E-9029-78B4D234B7F2}" dt="2020-07-16T23:51:47.607" v="803" actId="20577"/>
        <pc:sldMkLst>
          <pc:docMk/>
          <pc:sldMk cId="2400665761" sldId="257"/>
        </pc:sldMkLst>
        <pc:spChg chg="mod">
          <ac:chgData name="細川 岳大" userId="c85f2ee84d74f1c0" providerId="Windows Live" clId="Web-{4D3784B5-592C-499E-9029-78B4D234B7F2}" dt="2020-07-16T23:51:47.607" v="803" actId="20577"/>
          <ac:spMkLst>
            <pc:docMk/>
            <pc:sldMk cId="2400665761" sldId="257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2:01.513" v="808" actId="20577"/>
        <pc:sldMkLst>
          <pc:docMk/>
          <pc:sldMk cId="402544508" sldId="262"/>
        </pc:sldMkLst>
        <pc:spChg chg="mod">
          <ac:chgData name="細川 岳大" userId="c85f2ee84d74f1c0" providerId="Windows Live" clId="Web-{4D3784B5-592C-499E-9029-78B4D234B7F2}" dt="2020-07-16T23:52:01.513" v="808" actId="20577"/>
          <ac:spMkLst>
            <pc:docMk/>
            <pc:sldMk cId="402544508" sldId="262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1:58.216" v="806" actId="20577"/>
        <pc:sldMkLst>
          <pc:docMk/>
          <pc:sldMk cId="2410313926" sldId="263"/>
        </pc:sldMkLst>
        <pc:spChg chg="mod">
          <ac:chgData name="細川 岳大" userId="c85f2ee84d74f1c0" providerId="Windows Live" clId="Web-{4D3784B5-592C-499E-9029-78B4D234B7F2}" dt="2020-07-16T23:51:58.216" v="806" actId="20577"/>
          <ac:spMkLst>
            <pc:docMk/>
            <pc:sldMk cId="2410313926" sldId="263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05:26.210" v="13" actId="1076"/>
        <pc:sldMkLst>
          <pc:docMk/>
          <pc:sldMk cId="1833616072" sldId="271"/>
        </pc:sldMkLst>
        <pc:spChg chg="mod">
          <ac:chgData name="細川 岳大" userId="c85f2ee84d74f1c0" providerId="Windows Live" clId="Web-{4D3784B5-592C-499E-9029-78B4D234B7F2}" dt="2020-07-16T23:05:26.210" v="13" actId="1076"/>
          <ac:spMkLst>
            <pc:docMk/>
            <pc:sldMk cId="1833616072" sldId="271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17:03.653" v="354" actId="1076"/>
        <pc:sldMkLst>
          <pc:docMk/>
          <pc:sldMk cId="3582836960" sldId="273"/>
        </pc:sldMkLst>
        <pc:spChg chg="del">
          <ac:chgData name="細川 岳大" userId="c85f2ee84d74f1c0" providerId="Windows Live" clId="Web-{4D3784B5-592C-499E-9029-78B4D234B7F2}" dt="2020-07-16T23:11:43.290" v="199"/>
          <ac:spMkLst>
            <pc:docMk/>
            <pc:sldMk cId="3582836960" sldId="273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15:04.340" v="256" actId="1076"/>
          <ac:spMkLst>
            <pc:docMk/>
            <pc:sldMk cId="3582836960" sldId="273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16:42.747" v="350" actId="1076"/>
          <ac:spMkLst>
            <pc:docMk/>
            <pc:sldMk cId="3582836960" sldId="273"/>
            <ac:spMk id="7" creationId="{23A4FBF2-63AC-497E-B098-06061881A06A}"/>
          </ac:spMkLst>
        </pc:spChg>
        <pc:spChg chg="mod">
          <ac:chgData name="細川 岳大" userId="c85f2ee84d74f1c0" providerId="Windows Live" clId="Web-{4D3784B5-592C-499E-9029-78B4D234B7F2}" dt="2020-07-16T23:05:45.382" v="25" actId="20577"/>
          <ac:spMkLst>
            <pc:docMk/>
            <pc:sldMk cId="3582836960" sldId="273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17:03.653" v="354" actId="1076"/>
          <ac:spMkLst>
            <pc:docMk/>
            <pc:sldMk cId="3582836960" sldId="273"/>
            <ac:spMk id="14" creationId="{7B5C9093-3259-4488-8819-27C32259DCF4}"/>
          </ac:spMkLst>
        </pc:spChg>
        <pc:graphicFrameChg chg="add mod modGraphic">
          <ac:chgData name="細川 岳大" userId="c85f2ee84d74f1c0" providerId="Windows Live" clId="Web-{4D3784B5-592C-499E-9029-78B4D234B7F2}" dt="2020-07-16T23:16:48.716" v="351" actId="1076"/>
          <ac:graphicFrameMkLst>
            <pc:docMk/>
            <pc:sldMk cId="3582836960" sldId="273"/>
            <ac:graphicFrameMk id="5" creationId="{3AC1E5BA-775B-4D8A-AF70-4273EBEC5091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6:51.091" v="352"/>
          <ac:graphicFrameMkLst>
            <pc:docMk/>
            <pc:sldMk cId="3582836960" sldId="273"/>
            <ac:graphicFrameMk id="10" creationId="{02B9391B-0A59-4557-9E21-125DB6509059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75" v="261" actId="1076"/>
          <ac:graphicFrameMkLst>
            <pc:docMk/>
            <pc:sldMk cId="3582836960" sldId="273"/>
            <ac:graphicFrameMk id="11" creationId="{73375979-759A-48FA-80C0-C3FA79AE2446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28" v="259" actId="1076"/>
          <ac:graphicFrameMkLst>
            <pc:docMk/>
            <pc:sldMk cId="3582836960" sldId="273"/>
            <ac:graphicFrameMk id="12" creationId="{5AF0DD6A-6746-492C-AA1B-92308E6D34FB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43" v="260" actId="1076"/>
          <ac:graphicFrameMkLst>
            <pc:docMk/>
            <pc:sldMk cId="3582836960" sldId="273"/>
            <ac:graphicFrameMk id="13" creationId="{3306E1B1-0C7B-43CA-A0BE-5006F974C827}"/>
          </ac:graphicFrameMkLst>
        </pc:graphicFrameChg>
      </pc:sldChg>
      <pc:sldChg chg="addSp delSp modSp add ord replId">
        <pc:chgData name="細川 岳大" userId="c85f2ee84d74f1c0" providerId="Windows Live" clId="Web-{4D3784B5-592C-499E-9029-78B4D234B7F2}" dt="2020-07-16T23:34:41.165" v="726" actId="1076"/>
        <pc:sldMkLst>
          <pc:docMk/>
          <pc:sldMk cId="547497677" sldId="274"/>
        </pc:sldMkLst>
        <pc:spChg chg="del mod">
          <ac:chgData name="細川 岳大" userId="c85f2ee84d74f1c0" providerId="Windows Live" clId="Web-{4D3784B5-592C-499E-9029-78B4D234B7F2}" dt="2020-07-16T23:32:47.680" v="606"/>
          <ac:spMkLst>
            <pc:docMk/>
            <pc:sldMk cId="547497677" sldId="274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31:49.805" v="597" actId="1076"/>
          <ac:spMkLst>
            <pc:docMk/>
            <pc:sldMk cId="547497677" sldId="274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31:46.977" v="596" actId="1076"/>
          <ac:spMkLst>
            <pc:docMk/>
            <pc:sldMk cId="547497677" sldId="274"/>
            <ac:spMk id="5" creationId="{B755BC42-0676-49DD-B16E-FFEFB84FACFD}"/>
          </ac:spMkLst>
        </pc:spChg>
        <pc:spChg chg="mod">
          <ac:chgData name="細川 岳大" userId="c85f2ee84d74f1c0" providerId="Windows Live" clId="Web-{4D3784B5-592C-499E-9029-78B4D234B7F2}" dt="2020-07-16T23:23:40.049" v="357" actId="20577"/>
          <ac:spMkLst>
            <pc:docMk/>
            <pc:sldMk cId="547497677" sldId="274"/>
            <ac:spMk id="6" creationId="{A787110A-F680-4C3A-AF75-2F6E113D5236}"/>
          </ac:spMkLst>
        </pc:spChg>
        <pc:spChg chg="add mod">
          <ac:chgData name="細川 岳大" userId="c85f2ee84d74f1c0" providerId="Windows Live" clId="Web-{4D3784B5-592C-499E-9029-78B4D234B7F2}" dt="2020-07-16T23:34:41.165" v="726" actId="1076"/>
          <ac:spMkLst>
            <pc:docMk/>
            <pc:sldMk cId="547497677" sldId="274"/>
            <ac:spMk id="7" creationId="{1CF23128-8AA5-4017-BC77-56F09779FD4D}"/>
          </ac:spMkLst>
        </pc:spChg>
        <pc:spChg chg="del mod">
          <ac:chgData name="細川 岳大" userId="c85f2ee84d74f1c0" providerId="Windows Live" clId="Web-{4D3784B5-592C-499E-9029-78B4D234B7F2}" dt="2020-07-16T23:27:18.425" v="385"/>
          <ac:spMkLst>
            <pc:docMk/>
            <pc:sldMk cId="547497677" sldId="274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33:06.039" v="616" actId="1076"/>
          <ac:spMkLst>
            <pc:docMk/>
            <pc:sldMk cId="547497677" sldId="274"/>
            <ac:spMk id="10" creationId="{E7F18A2C-0B11-4408-9271-F68B39DC8850}"/>
          </ac:spMkLst>
        </pc:spChg>
        <pc:spChg chg="add del">
          <ac:chgData name="細川 岳大" userId="c85f2ee84d74f1c0" providerId="Windows Live" clId="Web-{4D3784B5-592C-499E-9029-78B4D234B7F2}" dt="2020-07-16T23:32:43.930" v="605"/>
          <ac:spMkLst>
            <pc:docMk/>
            <pc:sldMk cId="547497677" sldId="274"/>
            <ac:spMk id="11" creationId="{2F697836-03E6-426C-8810-24D3C353D19F}"/>
          </ac:spMkLst>
        </pc:spChg>
      </pc:sldChg>
      <pc:sldChg chg="delSp modSp add ord replId">
        <pc:chgData name="細川 岳大" userId="c85f2ee84d74f1c0" providerId="Windows Live" clId="Web-{4D3784B5-592C-499E-9029-78B4D234B7F2}" dt="2020-07-17T00:02:54.159" v="1211" actId="20577"/>
        <pc:sldMkLst>
          <pc:docMk/>
          <pc:sldMk cId="1552868451" sldId="275"/>
        </pc:sldMkLst>
        <pc:spChg chg="mod">
          <ac:chgData name="細川 岳大" userId="c85f2ee84d74f1c0" providerId="Windows Live" clId="Web-{4D3784B5-592C-499E-9029-78B4D234B7F2}" dt="2020-07-17T00:02:54.159" v="1211" actId="20577"/>
          <ac:spMkLst>
            <pc:docMk/>
            <pc:sldMk cId="1552868451" sldId="275"/>
            <ac:spMk id="2" creationId="{3C6D5ADD-DCCE-46A2-97E2-5CFEC613C009}"/>
          </ac:spMkLst>
        </pc:spChg>
        <pc:spChg chg="del">
          <ac:chgData name="細川 岳大" userId="c85f2ee84d74f1c0" providerId="Windows Live" clId="Web-{4D3784B5-592C-499E-9029-78B4D234B7F2}" dt="2020-07-17T00:01:16.736" v="1169"/>
          <ac:spMkLst>
            <pc:docMk/>
            <pc:sldMk cId="1552868451" sldId="275"/>
            <ac:spMk id="3" creationId="{A6058A6E-F113-4721-A8D7-6A851F06E004}"/>
          </ac:spMkLst>
        </pc:spChg>
        <pc:spChg chg="mod">
          <ac:chgData name="細川 岳大" userId="c85f2ee84d74f1c0" providerId="Windows Live" clId="Web-{4D3784B5-592C-499E-9029-78B4D234B7F2}" dt="2020-07-17T00:02:25.174" v="1186" actId="20577"/>
          <ac:spMkLst>
            <pc:docMk/>
            <pc:sldMk cId="1552868451" sldId="275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4:47.795" v="868"/>
        <pc:sldMkLst>
          <pc:docMk/>
          <pc:sldMk cId="2955878184" sldId="276"/>
        </pc:sldMkLst>
        <pc:spChg chg="del mod">
          <ac:chgData name="細川 岳大" userId="c85f2ee84d74f1c0" providerId="Windows Live" clId="Web-{4D3784B5-592C-499E-9029-78B4D234B7F2}" dt="2020-07-16T23:54:47.795" v="868"/>
          <ac:spMkLst>
            <pc:docMk/>
            <pc:sldMk cId="2955878184" sldId="276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52:44.248" v="819" actId="20577"/>
          <ac:spMkLst>
            <pc:docMk/>
            <pc:sldMk cId="2955878184" sldId="276"/>
            <ac:spMk id="5" creationId="{0CE07AF9-4794-4790-A88B-248257064C88}"/>
          </ac:spMkLst>
        </pc:spChg>
        <pc:spChg chg="add mod">
          <ac:chgData name="細川 岳大" userId="c85f2ee84d74f1c0" providerId="Windows Live" clId="Web-{4D3784B5-592C-499E-9029-78B4D234B7F2}" dt="2020-07-16T23:53:31.045" v="830" actId="14100"/>
          <ac:spMkLst>
            <pc:docMk/>
            <pc:sldMk cId="2955878184" sldId="276"/>
            <ac:spMk id="7" creationId="{682E741B-C425-4AAA-835A-6EFECE36638F}"/>
          </ac:spMkLst>
        </pc:spChg>
        <pc:spChg chg="add del mod">
          <ac:chgData name="細川 岳大" userId="c85f2ee84d74f1c0" providerId="Windows Live" clId="Web-{4D3784B5-592C-499E-9029-78B4D234B7F2}" dt="2020-07-16T23:38:27.416" v="771"/>
          <ac:spMkLst>
            <pc:docMk/>
            <pc:sldMk cId="2955878184" sldId="276"/>
            <ac:spMk id="10" creationId="{CD0A07FF-35E1-4E1C-89FB-D7A56B986A3F}"/>
          </ac:spMkLst>
        </pc:spChg>
        <pc:spChg chg="add mod">
          <ac:chgData name="細川 岳大" userId="c85f2ee84d74f1c0" providerId="Windows Live" clId="Web-{4D3784B5-592C-499E-9029-78B4D234B7F2}" dt="2020-07-16T23:53:13.951" v="825"/>
          <ac:spMkLst>
            <pc:docMk/>
            <pc:sldMk cId="2955878184" sldId="276"/>
            <ac:spMk id="11" creationId="{50846150-DAC6-4AED-A31B-6A29588FD0E2}"/>
          </ac:spMkLst>
        </pc:spChg>
        <pc:spChg chg="add del mod">
          <ac:chgData name="細川 岳大" userId="c85f2ee84d74f1c0" providerId="Windows Live" clId="Web-{4D3784B5-592C-499E-9029-78B4D234B7F2}" dt="2020-07-16T23:52:57.310" v="822"/>
          <ac:spMkLst>
            <pc:docMk/>
            <pc:sldMk cId="2955878184" sldId="276"/>
            <ac:spMk id="12" creationId="{37B288A4-485D-437B-8D53-334DE16C2A50}"/>
          </ac:spMkLst>
        </pc:spChg>
        <pc:spChg chg="add mod">
          <ac:chgData name="細川 岳大" userId="c85f2ee84d74f1c0" providerId="Windows Live" clId="Web-{4D3784B5-592C-499E-9029-78B4D234B7F2}" dt="2020-07-16T23:53:06.076" v="824" actId="1076"/>
          <ac:spMkLst>
            <pc:docMk/>
            <pc:sldMk cId="2955878184" sldId="276"/>
            <ac:spMk id="13" creationId="{D57775CF-7AFE-4A18-AEF7-3F5CD57F06A3}"/>
          </ac:spMkLst>
        </pc:spChg>
        <pc:spChg chg="add mod">
          <ac:chgData name="細川 岳大" userId="c85f2ee84d74f1c0" providerId="Windows Live" clId="Web-{4D3784B5-592C-499E-9029-78B4D234B7F2}" dt="2020-07-16T23:54:41.076" v="867" actId="20577"/>
          <ac:spMkLst>
            <pc:docMk/>
            <pc:sldMk cId="2955878184" sldId="276"/>
            <ac:spMk id="14" creationId="{9D2FD258-A384-49B6-9AF5-D49B2A5FC0C0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6:45.640" v="910" actId="1076"/>
        <pc:sldMkLst>
          <pc:docMk/>
          <pc:sldMk cId="2079790177" sldId="277"/>
        </pc:sldMkLst>
        <pc:spChg chg="add del mod">
          <ac:chgData name="細川 岳大" userId="c85f2ee84d74f1c0" providerId="Windows Live" clId="Web-{4D3784B5-592C-499E-9029-78B4D234B7F2}" dt="2020-07-16T23:55:11.170" v="873"/>
          <ac:spMkLst>
            <pc:docMk/>
            <pc:sldMk cId="2079790177" sldId="277"/>
            <ac:spMk id="3" creationId="{190D0DF7-6D1A-4E79-AD2A-5378D9C858CE}"/>
          </ac:spMkLst>
        </pc:spChg>
        <pc:spChg chg="add mod">
          <ac:chgData name="細川 岳大" userId="c85f2ee84d74f1c0" providerId="Windows Live" clId="Web-{4D3784B5-592C-499E-9029-78B4D234B7F2}" dt="2020-07-16T23:56:45.640" v="910" actId="1076"/>
          <ac:spMkLst>
            <pc:docMk/>
            <pc:sldMk cId="2079790177" sldId="277"/>
            <ac:spMk id="10" creationId="{C928F15E-DD71-4807-9154-E021792A982A}"/>
          </ac:spMkLst>
        </pc:spChg>
      </pc:sldChg>
      <pc:sldChg chg="addSp delSp modSp add ord replId">
        <pc:chgData name="細川 岳大" userId="c85f2ee84d74f1c0" providerId="Windows Live" clId="Web-{4D3784B5-592C-499E-9029-78B4D234B7F2}" dt="2020-07-17T00:00:24.720" v="1162"/>
        <pc:sldMkLst>
          <pc:docMk/>
          <pc:sldMk cId="1595191536" sldId="278"/>
        </pc:sldMkLst>
        <pc:spChg chg="del">
          <ac:chgData name="細川 岳大" userId="c85f2ee84d74f1c0" providerId="Windows Live" clId="Web-{4D3784B5-592C-499E-9029-78B4D234B7F2}" dt="2020-07-16T23:57:21.234" v="913"/>
          <ac:spMkLst>
            <pc:docMk/>
            <pc:sldMk cId="1595191536" sldId="278"/>
            <ac:spMk id="3" creationId="{A6058A6E-F113-4721-A8D7-6A851F06E004}"/>
          </ac:spMkLst>
        </pc:spChg>
        <pc:graphicFrameChg chg="add mod modGraphic">
          <ac:chgData name="細川 岳大" userId="c85f2ee84d74f1c0" providerId="Windows Live" clId="Web-{4D3784B5-592C-499E-9029-78B4D234B7F2}" dt="2020-07-17T00:00:24.720" v="1162"/>
          <ac:graphicFrameMkLst>
            <pc:docMk/>
            <pc:sldMk cId="1595191536" sldId="278"/>
            <ac:graphicFrameMk id="5" creationId="{1CF8092B-8AAB-435B-A426-90FD0AA3A496}"/>
          </ac:graphicFrameMkLst>
        </pc:graphicFrameChg>
      </pc:sldChg>
    </pc:docChg>
  </pc:docChgLst>
  <pc:docChgLst>
    <pc:chgData name="細川 岳大" userId="c85f2ee84d74f1c0" providerId="Windows Live" clId="Web-{B3965C93-315C-4841-8ABF-88010AB7376C}"/>
    <pc:docChg chg="addSld delSld modSld sldOrd">
      <pc:chgData name="細川 岳大" userId="c85f2ee84d74f1c0" providerId="Windows Live" clId="Web-{B3965C93-315C-4841-8ABF-88010AB7376C}" dt="2020-07-17T00:31:47.393" v="993"/>
      <pc:docMkLst>
        <pc:docMk/>
      </pc:docMkLst>
      <pc:sldChg chg="addSp modSp">
        <pc:chgData name="細川 岳大" userId="c85f2ee84d74f1c0" providerId="Windows Live" clId="Web-{B3965C93-315C-4841-8ABF-88010AB7376C}" dt="2020-07-17T00:12:17.575" v="442" actId="1076"/>
        <pc:sldMkLst>
          <pc:docMk/>
          <pc:sldMk cId="1549236170" sldId="267"/>
        </pc:sldMkLst>
        <pc:spChg chg="mod">
          <ac:chgData name="細川 岳大" userId="c85f2ee84d74f1c0" providerId="Windows Live" clId="Web-{B3965C93-315C-4841-8ABF-88010AB7376C}" dt="2020-07-17T00:11:33.604" v="436" actId="14100"/>
          <ac:spMkLst>
            <pc:docMk/>
            <pc:sldMk cId="1549236170" sldId="267"/>
            <ac:spMk id="5" creationId="{3E4AB2AC-00D6-4156-A830-D18A2281A623}"/>
          </ac:spMkLst>
        </pc:spChg>
        <pc:picChg chg="add mod">
          <ac:chgData name="細川 岳大" userId="c85f2ee84d74f1c0" providerId="Windows Live" clId="Web-{B3965C93-315C-4841-8ABF-88010AB7376C}" dt="2020-07-17T00:12:17.575" v="442" actId="1076"/>
          <ac:picMkLst>
            <pc:docMk/>
            <pc:sldMk cId="1549236170" sldId="267"/>
            <ac:picMk id="2" creationId="{A81EE798-E384-4149-ABBE-92CE9D5CC683}"/>
          </ac:picMkLst>
        </pc:picChg>
      </pc:sldChg>
      <pc:sldChg chg="del">
        <pc:chgData name="細川 岳大" userId="c85f2ee84d74f1c0" providerId="Windows Live" clId="Web-{B3965C93-315C-4841-8ABF-88010AB7376C}" dt="2020-07-17T00:09:49.743" v="384"/>
        <pc:sldMkLst>
          <pc:docMk/>
          <pc:sldMk cId="2868694110" sldId="272"/>
        </pc:sldMkLst>
      </pc:sldChg>
      <pc:sldChg chg="addSp delSp ord">
        <pc:chgData name="細川 岳大" userId="c85f2ee84d74f1c0" providerId="Windows Live" clId="Web-{B3965C93-315C-4841-8ABF-88010AB7376C}" dt="2020-07-17T00:31:47.393" v="993"/>
        <pc:sldMkLst>
          <pc:docMk/>
          <pc:sldMk cId="1552868451" sldId="275"/>
        </pc:sldMkLst>
        <pc:spChg chg="add del">
          <ac:chgData name="細川 岳大" userId="c85f2ee84d74f1c0" providerId="Windows Live" clId="Web-{B3965C93-315C-4841-8ABF-88010AB7376C}" dt="2020-07-17T00:09:36.256" v="383"/>
          <ac:spMkLst>
            <pc:docMk/>
            <pc:sldMk cId="1552868451" sldId="275"/>
            <ac:spMk id="3" creationId="{D9FEC7FE-5465-49E5-BCB6-BC3A9E1B7C62}"/>
          </ac:spMkLst>
        </pc:spChg>
      </pc:sldChg>
      <pc:sldChg chg="delSp modSp add ord replId">
        <pc:chgData name="細川 岳大" userId="c85f2ee84d74f1c0" providerId="Windows Live" clId="Web-{B3965C93-315C-4841-8ABF-88010AB7376C}" dt="2020-07-17T00:10:39.098" v="396"/>
        <pc:sldMkLst>
          <pc:docMk/>
          <pc:sldMk cId="4226916946" sldId="279"/>
        </pc:sldMkLst>
        <pc:spChg chg="del">
          <ac:chgData name="細川 岳大" userId="c85f2ee84d74f1c0" providerId="Windows Live" clId="Web-{B3965C93-315C-4841-8ABF-88010AB7376C}" dt="2020-07-17T00:06:59.587" v="165"/>
          <ac:spMkLst>
            <pc:docMk/>
            <pc:sldMk cId="4226916946" sldId="279"/>
            <ac:spMk id="2" creationId="{3C6D5ADD-DCCE-46A2-97E2-5CFEC613C009}"/>
          </ac:spMkLst>
        </pc:spChg>
        <pc:spChg chg="mod">
          <ac:chgData name="細川 岳大" userId="c85f2ee84d74f1c0" providerId="Windows Live" clId="Web-{B3965C93-315C-4841-8ABF-88010AB7376C}" dt="2020-07-17T00:10:35.738" v="395" actId="14100"/>
          <ac:spMkLst>
            <pc:docMk/>
            <pc:sldMk cId="4226916946" sldId="279"/>
            <ac:spMk id="6" creationId="{A787110A-F680-4C3A-AF75-2F6E113D5236}"/>
          </ac:spMkLst>
        </pc:spChg>
        <pc:spChg chg="del mod">
          <ac:chgData name="細川 岳大" userId="c85f2ee84d74f1c0" providerId="Windows Live" clId="Web-{B3965C93-315C-4841-8ABF-88010AB7376C}" dt="2020-07-17T00:10:39.098" v="396"/>
          <ac:spMkLst>
            <pc:docMk/>
            <pc:sldMk cId="4226916946" sldId="279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8:19.290" v="352" actId="1076"/>
          <ac:graphicFrameMkLst>
            <pc:docMk/>
            <pc:sldMk cId="4226916946" sldId="279"/>
            <ac:graphicFrameMk id="5" creationId="{1CF8092B-8AAB-435B-A426-90FD0AA3A496}"/>
          </ac:graphicFrameMkLst>
        </pc:graphicFrameChg>
      </pc:sldChg>
      <pc:sldChg chg="addSp delSp modSp add ord replId">
        <pc:chgData name="細川 岳大" userId="c85f2ee84d74f1c0" providerId="Windows Live" clId="Web-{B3965C93-315C-4841-8ABF-88010AB7376C}" dt="2020-07-17T00:11:04.006" v="427" actId="20577"/>
        <pc:sldMkLst>
          <pc:docMk/>
          <pc:sldMk cId="2050057295" sldId="280"/>
        </pc:sldMkLst>
        <pc:spChg chg="mod">
          <ac:chgData name="細川 岳大" userId="c85f2ee84d74f1c0" providerId="Windows Live" clId="Web-{B3965C93-315C-4841-8ABF-88010AB7376C}" dt="2020-07-17T00:11:04.006" v="427" actId="20577"/>
          <ac:spMkLst>
            <pc:docMk/>
            <pc:sldMk cId="2050057295" sldId="280"/>
            <ac:spMk id="6" creationId="{A787110A-F680-4C3A-AF75-2F6E113D5236}"/>
          </ac:spMkLst>
        </pc:spChg>
        <pc:spChg chg="add del">
          <ac:chgData name="細川 岳大" userId="c85f2ee84d74f1c0" providerId="Windows Live" clId="Web-{B3965C93-315C-4841-8ABF-88010AB7376C}" dt="2020-07-17T00:10:52.536" v="405"/>
          <ac:spMkLst>
            <pc:docMk/>
            <pc:sldMk cId="2050057295" sldId="280"/>
            <ac:spMk id="7" creationId="{EDE6B203-3661-46B2-94E4-C2C87CB71F8F}"/>
          </ac:spMkLst>
        </pc:spChg>
        <pc:spChg chg="del mod">
          <ac:chgData name="細川 岳大" userId="c85f2ee84d74f1c0" providerId="Windows Live" clId="Web-{B3965C93-315C-4841-8ABF-88010AB7376C}" dt="2020-07-17T00:10:45.817" v="400"/>
          <ac:spMkLst>
            <pc:docMk/>
            <pc:sldMk cId="2050057295" sldId="280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9:03.322" v="380" actId="1076"/>
          <ac:graphicFrameMkLst>
            <pc:docMk/>
            <pc:sldMk cId="2050057295" sldId="280"/>
            <ac:graphicFrameMk id="5" creationId="{1CF8092B-8AAB-435B-A426-90FD0AA3A496}"/>
          </ac:graphicFrameMkLst>
        </pc:graphicFrameChg>
      </pc:sldChg>
      <pc:sldChg chg="addSp delSp modSp add del ord replId">
        <pc:chgData name="細川 岳大" userId="c85f2ee84d74f1c0" providerId="Windows Live" clId="Web-{B3965C93-315C-4841-8ABF-88010AB7376C}" dt="2020-07-17T00:20:59.873" v="651"/>
        <pc:sldMkLst>
          <pc:docMk/>
          <pc:sldMk cId="1000715500" sldId="281"/>
        </pc:sldMkLst>
        <pc:spChg chg="mod">
          <ac:chgData name="細川 岳大" userId="c85f2ee84d74f1c0" providerId="Windows Live" clId="Web-{B3965C93-315C-4841-8ABF-88010AB7376C}" dt="2020-07-17T00:13:00.762" v="448" actId="14100"/>
          <ac:spMkLst>
            <pc:docMk/>
            <pc:sldMk cId="1000715500" sldId="281"/>
            <ac:spMk id="5" creationId="{3E4AB2AC-00D6-4156-A830-D18A2281A623}"/>
          </ac:spMkLst>
        </pc:spChg>
        <pc:spChg chg="add mod">
          <ac:chgData name="細川 岳大" userId="c85f2ee84d74f1c0" providerId="Windows Live" clId="Web-{B3965C93-315C-4841-8ABF-88010AB7376C}" dt="2020-07-17T00:19:53.654" v="647" actId="1076"/>
          <ac:spMkLst>
            <pc:docMk/>
            <pc:sldMk cId="1000715500" sldId="281"/>
            <ac:spMk id="6" creationId="{97D3CD9E-D38E-4594-A377-A5E9A44CFA1B}"/>
          </ac:spMkLst>
        </pc:spChg>
        <pc:graphicFrameChg chg="add mod modGraphic">
          <ac:chgData name="細川 岳大" userId="c85f2ee84d74f1c0" providerId="Windows Live" clId="Web-{B3965C93-315C-4841-8ABF-88010AB7376C}" dt="2020-07-17T00:18:58.466" v="623"/>
          <ac:graphicFrameMkLst>
            <pc:docMk/>
            <pc:sldMk cId="1000715500" sldId="281"/>
            <ac:graphicFrameMk id="3" creationId="{F3C3BA07-0F7D-46D9-871B-9DE25105E5E0}"/>
          </ac:graphicFrameMkLst>
        </pc:graphicFrameChg>
        <pc:picChg chg="del">
          <ac:chgData name="細川 岳大" userId="c85f2ee84d74f1c0" providerId="Windows Live" clId="Web-{B3965C93-315C-4841-8ABF-88010AB7376C}" dt="2020-07-17T00:12:42.668" v="444"/>
          <ac:picMkLst>
            <pc:docMk/>
            <pc:sldMk cId="1000715500" sldId="281"/>
            <ac:picMk id="2" creationId="{A81EE798-E384-4149-ABBE-92CE9D5CC683}"/>
          </ac:picMkLst>
        </pc:picChg>
      </pc:sldChg>
      <pc:sldChg chg="addSp modSp add replId">
        <pc:chgData name="細川 岳大" userId="c85f2ee84d74f1c0" providerId="Windows Live" clId="Web-{B3965C93-315C-4841-8ABF-88010AB7376C}" dt="2020-07-17T00:15:10.012" v="485" actId="20577"/>
        <pc:sldMkLst>
          <pc:docMk/>
          <pc:sldMk cId="3309569192" sldId="282"/>
        </pc:sldMkLst>
        <pc:spChg chg="add mod">
          <ac:chgData name="細川 岳大" userId="c85f2ee84d74f1c0" providerId="Windows Live" clId="Web-{B3965C93-315C-4841-8ABF-88010AB7376C}" dt="2020-07-17T00:15:10.012" v="485" actId="20577"/>
          <ac:spMkLst>
            <pc:docMk/>
            <pc:sldMk cId="3309569192" sldId="282"/>
            <ac:spMk id="3" creationId="{09B2B592-7333-4B6E-8E85-4F2EA900A343}"/>
          </ac:spMkLst>
        </pc:spChg>
      </pc:sldChg>
      <pc:sldChg chg="modSp add del replId">
        <pc:chgData name="細川 岳大" userId="c85f2ee84d74f1c0" providerId="Windows Live" clId="Web-{B3965C93-315C-4841-8ABF-88010AB7376C}" dt="2020-07-17T00:16:00.028" v="489"/>
        <pc:sldMkLst>
          <pc:docMk/>
          <pc:sldMk cId="2656807362" sldId="283"/>
        </pc:sldMkLst>
        <pc:spChg chg="mod">
          <ac:chgData name="細川 岳大" userId="c85f2ee84d74f1c0" providerId="Windows Live" clId="Web-{B3965C93-315C-4841-8ABF-88010AB7376C}" dt="2020-07-17T00:15:53.418" v="488" actId="1076"/>
          <ac:spMkLst>
            <pc:docMk/>
            <pc:sldMk cId="2656807362" sldId="283"/>
            <ac:spMk id="3" creationId="{09B2B592-7333-4B6E-8E85-4F2EA900A343}"/>
          </ac:spMkLst>
        </pc:spChg>
      </pc:sldChg>
      <pc:sldChg chg="delSp modSp add replId">
        <pc:chgData name="細川 岳大" userId="c85f2ee84d74f1c0" providerId="Windows Live" clId="Web-{B3965C93-315C-4841-8ABF-88010AB7376C}" dt="2020-07-17T00:28:38.111" v="964" actId="1076"/>
        <pc:sldMkLst>
          <pc:docMk/>
          <pc:sldMk cId="3702836708" sldId="283"/>
        </pc:sldMkLst>
        <pc:spChg chg="del">
          <ac:chgData name="細川 岳大" userId="c85f2ee84d74f1c0" providerId="Windows Live" clId="Web-{B3965C93-315C-4841-8ABF-88010AB7376C}" dt="2020-07-17T00:20:05.154" v="649"/>
          <ac:spMkLst>
            <pc:docMk/>
            <pc:sldMk cId="3702836708" sldId="283"/>
            <ac:spMk id="6" creationId="{97D3CD9E-D38E-4594-A377-A5E9A44CFA1B}"/>
          </ac:spMkLst>
        </pc:spChg>
        <pc:graphicFrameChg chg="mod">
          <ac:chgData name="細川 岳大" userId="c85f2ee84d74f1c0" providerId="Windows Live" clId="Web-{B3965C93-315C-4841-8ABF-88010AB7376C}" dt="2020-07-17T00:28:38.111" v="964" actId="1076"/>
          <ac:graphicFrameMkLst>
            <pc:docMk/>
            <pc:sldMk cId="3702836708" sldId="283"/>
            <ac:graphicFrameMk id="3" creationId="{F3C3BA07-0F7D-46D9-871B-9DE25105E5E0}"/>
          </ac:graphicFrameMkLst>
        </pc:graphicFrameChg>
      </pc:sldChg>
      <pc:sldChg chg="addSp delSp modSp add replId">
        <pc:chgData name="細川 岳大" userId="c85f2ee84d74f1c0" providerId="Windows Live" clId="Web-{B3965C93-315C-4841-8ABF-88010AB7376C}" dt="2020-07-17T00:30:17.205" v="992"/>
        <pc:sldMkLst>
          <pc:docMk/>
          <pc:sldMk cId="495694247" sldId="284"/>
        </pc:sldMkLst>
        <pc:spChg chg="add mod">
          <ac:chgData name="細川 岳大" userId="c85f2ee84d74f1c0" providerId="Windows Live" clId="Web-{B3965C93-315C-4841-8ABF-88010AB7376C}" dt="2020-07-17T00:30:17.205" v="992"/>
          <ac:spMkLst>
            <pc:docMk/>
            <pc:sldMk cId="495694247" sldId="284"/>
            <ac:spMk id="6" creationId="{4512EB3E-F0CB-4A03-B769-EA5CF69826AC}"/>
          </ac:spMkLst>
        </pc:spChg>
        <pc:graphicFrameChg chg="add mod modGraphic">
          <ac:chgData name="細川 岳大" userId="c85f2ee84d74f1c0" providerId="Windows Live" clId="Web-{B3965C93-315C-4841-8ABF-88010AB7376C}" dt="2020-07-17T00:28:32.501" v="963" actId="1076"/>
          <ac:graphicFrameMkLst>
            <pc:docMk/>
            <pc:sldMk cId="495694247" sldId="284"/>
            <ac:graphicFrameMk id="2" creationId="{EEF33F56-54D5-4DF8-8F15-16E11064A3DD}"/>
          </ac:graphicFrameMkLst>
        </pc:graphicFrameChg>
        <pc:graphicFrameChg chg="del mod modGraphic">
          <ac:chgData name="細川 岳大" userId="c85f2ee84d74f1c0" providerId="Windows Live" clId="Web-{B3965C93-315C-4841-8ABF-88010AB7376C}" dt="2020-07-17T00:21:56.858" v="656"/>
          <ac:graphicFrameMkLst>
            <pc:docMk/>
            <pc:sldMk cId="495694247" sldId="284"/>
            <ac:graphicFrameMk id="3" creationId="{F3C3BA07-0F7D-46D9-871B-9DE25105E5E0}"/>
          </ac:graphicFrameMkLst>
        </pc:graphicFrameChg>
      </pc:sldChg>
      <pc:sldChg chg="addSp delSp modSp add del replId">
        <pc:chgData name="細川 岳大" userId="c85f2ee84d74f1c0" providerId="Windows Live" clId="Web-{B3965C93-315C-4841-8ABF-88010AB7376C}" dt="2020-07-17T00:28:28.501" v="962"/>
        <pc:sldMkLst>
          <pc:docMk/>
          <pc:sldMk cId="2178113317" sldId="285"/>
        </pc:sldMkLst>
        <pc:spChg chg="add del mod">
          <ac:chgData name="細川 岳大" userId="c85f2ee84d74f1c0" providerId="Windows Live" clId="Web-{B3965C93-315C-4841-8ABF-88010AB7376C}" dt="2020-07-17T00:28:10.095" v="959"/>
          <ac:spMkLst>
            <pc:docMk/>
            <pc:sldMk cId="2178113317" sldId="285"/>
            <ac:spMk id="3" creationId="{D9F17832-A905-4183-B92C-6F8D2B3BC844}"/>
          </ac:spMkLst>
        </pc:spChg>
        <pc:graphicFrameChg chg="mod">
          <ac:chgData name="細川 岳大" userId="c85f2ee84d74f1c0" providerId="Windows Live" clId="Web-{B3965C93-315C-4841-8ABF-88010AB7376C}" dt="2020-07-17T00:28:17.689" v="961" actId="1076"/>
          <ac:graphicFrameMkLst>
            <pc:docMk/>
            <pc:sldMk cId="2178113317" sldId="285"/>
            <ac:graphicFrameMk id="2" creationId="{EEF33F56-54D5-4DF8-8F15-16E11064A3DD}"/>
          </ac:graphicFrameMkLst>
        </pc:graphicFrameChg>
      </pc:sldChg>
    </pc:docChg>
  </pc:docChgLst>
  <pc:docChgLst>
    <pc:chgData name="細川 岳大" userId="c85f2ee84d74f1c0" providerId="Windows Live" clId="Web-{EFA4CE32-D8C5-4B16-A77F-84A4E123C290}"/>
    <pc:docChg chg="addSld delSld modSld sldOrd">
      <pc:chgData name="細川 岳大" userId="c85f2ee84d74f1c0" providerId="Windows Live" clId="Web-{EFA4CE32-D8C5-4B16-A77F-84A4E123C290}" dt="2020-07-16T13:31:59.262" v="1084" actId="20577"/>
      <pc:docMkLst>
        <pc:docMk/>
      </pc:docMkLst>
      <pc:sldChg chg="delSp modSp del">
        <pc:chgData name="細川 岳大" userId="c85f2ee84d74f1c0" providerId="Windows Live" clId="Web-{EFA4CE32-D8C5-4B16-A77F-84A4E123C290}" dt="2020-07-16T13:22:19.667" v="898"/>
        <pc:sldMkLst>
          <pc:docMk/>
          <pc:sldMk cId="1235289819" sldId="264"/>
        </pc:sldMkLst>
        <pc:spChg chg="del mod">
          <ac:chgData name="細川 岳大" userId="c85f2ee84d74f1c0" providerId="Windows Live" clId="Web-{EFA4CE32-D8C5-4B16-A77F-84A4E123C290}" dt="2020-07-16T13:22:08.135" v="896"/>
          <ac:spMkLst>
            <pc:docMk/>
            <pc:sldMk cId="1235289819" sldId="264"/>
            <ac:spMk id="8" creationId="{05085096-E07B-44CC-A9CA-B2FA5FE3557F}"/>
          </ac:spMkLst>
        </pc:spChg>
        <pc:spChg chg="del">
          <ac:chgData name="細川 岳大" userId="c85f2ee84d74f1c0" providerId="Windows Live" clId="Web-{EFA4CE32-D8C5-4B16-A77F-84A4E123C290}" dt="2020-07-16T13:21:20.026" v="886"/>
          <ac:spMkLst>
            <pc:docMk/>
            <pc:sldMk cId="1235289819" sldId="264"/>
            <ac:spMk id="9" creationId="{27F1AE93-6097-414C-A203-499FBBF29106}"/>
          </ac:spMkLst>
        </pc:spChg>
      </pc:sldChg>
      <pc:sldChg chg="addSp delSp modSp">
        <pc:chgData name="細川 岳大" userId="c85f2ee84d74f1c0" providerId="Windows Live" clId="Web-{EFA4CE32-D8C5-4B16-A77F-84A4E123C290}" dt="2020-07-16T12:18:13.476" v="137" actId="20577"/>
        <pc:sldMkLst>
          <pc:docMk/>
          <pc:sldMk cId="1529375729" sldId="265"/>
        </pc:sldMkLst>
        <pc:spChg chg="add del">
          <ac:chgData name="細川 岳大" userId="c85f2ee84d74f1c0" providerId="Windows Live" clId="Web-{EFA4CE32-D8C5-4B16-A77F-84A4E123C290}" dt="2020-07-16T12:16:14.320" v="113"/>
          <ac:spMkLst>
            <pc:docMk/>
            <pc:sldMk cId="1529375729" sldId="265"/>
            <ac:spMk id="2" creationId="{5BFCB7DF-5F98-46A7-BF58-22BC65388BA1}"/>
          </ac:spMkLst>
        </pc:spChg>
        <pc:spChg chg="add mod">
          <ac:chgData name="細川 岳大" userId="c85f2ee84d74f1c0" providerId="Windows Live" clId="Web-{EFA4CE32-D8C5-4B16-A77F-84A4E123C290}" dt="2020-07-16T12:18:13.476" v="137" actId="20577"/>
          <ac:spMkLst>
            <pc:docMk/>
            <pc:sldMk cId="1529375729" sldId="265"/>
            <ac:spMk id="3" creationId="{9ADEDD32-A20C-4CD3-95B1-B0DEA3709B59}"/>
          </ac:spMkLst>
        </pc:spChg>
      </pc:sldChg>
      <pc:sldChg chg="addSp modSp">
        <pc:chgData name="細川 岳大" userId="c85f2ee84d74f1c0" providerId="Windows Live" clId="Web-{EFA4CE32-D8C5-4B16-A77F-84A4E123C290}" dt="2020-07-16T13:25:53.808" v="1073" actId="20577"/>
        <pc:sldMkLst>
          <pc:docMk/>
          <pc:sldMk cId="1364844496" sldId="266"/>
        </pc:sldMkLst>
        <pc:spChg chg="add mod">
          <ac:chgData name="細川 岳大" userId="c85f2ee84d74f1c0" providerId="Windows Live" clId="Web-{EFA4CE32-D8C5-4B16-A77F-84A4E123C290}" dt="2020-07-16T13:25:53.808" v="1073" actId="20577"/>
          <ac:spMkLst>
            <pc:docMk/>
            <pc:sldMk cId="1364844496" sldId="266"/>
            <ac:spMk id="3" creationId="{A6058A6E-F113-4721-A8D7-6A851F06E004}"/>
          </ac:spMkLst>
        </pc:spChg>
        <pc:spChg chg="mod">
          <ac:chgData name="細川 岳大" userId="c85f2ee84d74f1c0" providerId="Windows Live" clId="Web-{EFA4CE32-D8C5-4B16-A77F-84A4E123C290}" dt="2020-07-16T13:22:43.448" v="930" actId="20577"/>
          <ac:spMkLst>
            <pc:docMk/>
            <pc:sldMk cId="1364844496" sldId="266"/>
            <ac:spMk id="8" creationId="{05085096-E07B-44CC-A9CA-B2FA5FE3557F}"/>
          </ac:spMkLst>
        </pc:spChg>
      </pc:sldChg>
      <pc:sldChg chg="delSp modSp add ord replId">
        <pc:chgData name="細川 岳大" userId="c85f2ee84d74f1c0" providerId="Windows Live" clId="Web-{EFA4CE32-D8C5-4B16-A77F-84A4E123C290}" dt="2020-07-16T13:31:33.122" v="1082" actId="20577"/>
        <pc:sldMkLst>
          <pc:docMk/>
          <pc:sldMk cId="1549236170" sldId="267"/>
        </pc:sldMkLst>
        <pc:spChg chg="mod">
          <ac:chgData name="細川 岳大" userId="c85f2ee84d74f1c0" providerId="Windows Live" clId="Web-{EFA4CE32-D8C5-4B16-A77F-84A4E123C290}" dt="2020-07-16T13:31:33.122" v="1082" actId="20577"/>
          <ac:spMkLst>
            <pc:docMk/>
            <pc:sldMk cId="1549236170" sldId="267"/>
            <ac:spMk id="5" creationId="{3E4AB2AC-00D6-4156-A830-D18A2281A623}"/>
          </ac:spMkLst>
        </pc:spChg>
        <pc:spChg chg="del">
          <ac:chgData name="細川 岳大" userId="c85f2ee84d74f1c0" providerId="Windows Live" clId="Web-{EFA4CE32-D8C5-4B16-A77F-84A4E123C290}" dt="2020-07-16T11:57:23.733" v="55"/>
          <ac:spMkLst>
            <pc:docMk/>
            <pc:sldMk cId="1549236170" sldId="267"/>
            <ac:spMk id="6" creationId="{D46CF1B6-B063-4271-9856-47F18EF8FAF6}"/>
          </ac:spMkLst>
        </pc:spChg>
        <pc:picChg chg="del">
          <ac:chgData name="細川 岳大" userId="c85f2ee84d74f1c0" providerId="Windows Live" clId="Web-{EFA4CE32-D8C5-4B16-A77F-84A4E123C290}" dt="2020-07-16T11:57:25.311" v="56"/>
          <ac:picMkLst>
            <pc:docMk/>
            <pc:sldMk cId="1549236170" sldId="267"/>
            <ac:picMk id="10" creationId="{18ACD247-90CF-4EBD-9861-000A416C804A}"/>
          </ac:picMkLst>
        </pc:picChg>
      </pc:sldChg>
      <pc:sldChg chg="new del">
        <pc:chgData name="細川 岳大" userId="c85f2ee84d74f1c0" providerId="Windows Live" clId="Web-{EFA4CE32-D8C5-4B16-A77F-84A4E123C290}" dt="2020-07-16T11:56:38.842" v="1"/>
        <pc:sldMkLst>
          <pc:docMk/>
          <pc:sldMk cId="1877978058" sldId="267"/>
        </pc:sldMkLst>
      </pc:sldChg>
      <pc:sldChg chg="addSp modSp add ord replId">
        <pc:chgData name="細川 岳大" userId="c85f2ee84d74f1c0" providerId="Windows Live" clId="Web-{EFA4CE32-D8C5-4B16-A77F-84A4E123C290}" dt="2020-07-16T12:04:16.501" v="107" actId="20577"/>
        <pc:sldMkLst>
          <pc:docMk/>
          <pc:sldMk cId="349530152" sldId="268"/>
        </pc:sldMkLst>
        <pc:spChg chg="add mod">
          <ac:chgData name="細川 岳大" userId="c85f2ee84d74f1c0" providerId="Windows Live" clId="Web-{EFA4CE32-D8C5-4B16-A77F-84A4E123C290}" dt="2020-07-16T12:04:16.501" v="107" actId="20577"/>
          <ac:spMkLst>
            <pc:docMk/>
            <pc:sldMk cId="349530152" sldId="268"/>
            <ac:spMk id="2" creationId="{6C167ECA-267F-4DC4-B87A-8B3A2EF5983D}"/>
          </ac:spMkLst>
        </pc:spChg>
        <pc:spChg chg="mod">
          <ac:chgData name="細川 岳大" userId="c85f2ee84d74f1c0" providerId="Windows Live" clId="Web-{EFA4CE32-D8C5-4B16-A77F-84A4E123C290}" dt="2020-07-16T12:03:35.732" v="103" actId="20577"/>
          <ac:spMkLst>
            <pc:docMk/>
            <pc:sldMk cId="349530152" sldId="268"/>
            <ac:spMk id="5" creationId="{3E4AB2AC-00D6-4156-A830-D18A2281A623}"/>
          </ac:spMkLst>
        </pc:spChg>
      </pc:sldChg>
      <pc:sldChg chg="addSp delSp modSp add replId">
        <pc:chgData name="細川 岳大" userId="c85f2ee84d74f1c0" providerId="Windows Live" clId="Web-{EFA4CE32-D8C5-4B16-A77F-84A4E123C290}" dt="2020-07-16T12:30:42.854" v="232" actId="1076"/>
        <pc:sldMkLst>
          <pc:docMk/>
          <pc:sldMk cId="771178959" sldId="269"/>
        </pc:sldMkLst>
        <pc:graphicFrameChg chg="add mod modGraphic">
          <ac:chgData name="細川 岳大" userId="c85f2ee84d74f1c0" providerId="Windows Live" clId="Web-{EFA4CE32-D8C5-4B16-A77F-84A4E123C290}" dt="2020-07-16T12:30:42.854" v="232" actId="1076"/>
          <ac:graphicFrameMkLst>
            <pc:docMk/>
            <pc:sldMk cId="771178959" sldId="269"/>
            <ac:graphicFrameMk id="2" creationId="{B18DB128-A621-47EF-BAFC-70FF3C1194C1}"/>
          </ac:graphicFrameMkLst>
        </pc:graphicFrameChg>
        <pc:picChg chg="del">
          <ac:chgData name="細川 岳大" userId="c85f2ee84d74f1c0" providerId="Windows Live" clId="Web-{EFA4CE32-D8C5-4B16-A77F-84A4E123C290}" dt="2020-07-16T12:08:10.095" v="111"/>
          <ac:picMkLst>
            <pc:docMk/>
            <pc:sldMk cId="771178959" sldId="269"/>
            <ac:picMk id="10" creationId="{18ACD247-90CF-4EBD-9861-000A416C804A}"/>
          </ac:picMkLst>
        </pc:picChg>
      </pc:sldChg>
      <pc:sldChg chg="addSp delSp modSp add del replId">
        <pc:chgData name="細川 岳大" userId="c85f2ee84d74f1c0" providerId="Windows Live" clId="Web-{EFA4CE32-D8C5-4B16-A77F-84A4E123C290}" dt="2020-07-16T12:30:34.072" v="230"/>
        <pc:sldMkLst>
          <pc:docMk/>
          <pc:sldMk cId="2631314047" sldId="270"/>
        </pc:sldMkLst>
        <pc:spChg chg="add del mod">
          <ac:chgData name="細川 岳大" userId="c85f2ee84d74f1c0" providerId="Windows Live" clId="Web-{EFA4CE32-D8C5-4B16-A77F-84A4E123C290}" dt="2020-07-16T12:30:29.135" v="229"/>
          <ac:spMkLst>
            <pc:docMk/>
            <pc:sldMk cId="2631314047" sldId="270"/>
            <ac:spMk id="3" creationId="{764EEB15-BCC8-4CB4-B42D-101057DDB1AC}"/>
          </ac:spMkLst>
        </pc:spChg>
        <pc:spChg chg="add del mod">
          <ac:chgData name="細川 岳大" userId="c85f2ee84d74f1c0" providerId="Windows Live" clId="Web-{EFA4CE32-D8C5-4B16-A77F-84A4E123C290}" dt="2020-07-16T12:30:00.994" v="222"/>
          <ac:spMkLst>
            <pc:docMk/>
            <pc:sldMk cId="2631314047" sldId="270"/>
            <ac:spMk id="7" creationId="{9EFDADDE-8943-41CB-82DA-362B53CB5C1B}"/>
          </ac:spMkLst>
        </pc:spChg>
        <pc:graphicFrameChg chg="modGraphic">
          <ac:chgData name="細川 岳大" userId="c85f2ee84d74f1c0" providerId="Windows Live" clId="Web-{EFA4CE32-D8C5-4B16-A77F-84A4E123C290}" dt="2020-07-16T12:30:25.651" v="228"/>
          <ac:graphicFrameMkLst>
            <pc:docMk/>
            <pc:sldMk cId="2631314047" sldId="270"/>
            <ac:graphicFrameMk id="2" creationId="{B18DB128-A621-47EF-BAFC-70FF3C1194C1}"/>
          </ac:graphicFrameMkLst>
        </pc:graphicFrameChg>
      </pc:sldChg>
      <pc:sldChg chg="addSp modSp add replId">
        <pc:chgData name="細川 岳大" userId="c85f2ee84d74f1c0" providerId="Windows Live" clId="Web-{EFA4CE32-D8C5-4B16-A77F-84A4E123C290}" dt="2020-07-16T12:33:47.119" v="325" actId="14100"/>
        <pc:sldMkLst>
          <pc:docMk/>
          <pc:sldMk cId="2664956027" sldId="270"/>
        </pc:sldMkLst>
        <pc:spChg chg="add mod">
          <ac:chgData name="細川 岳大" userId="c85f2ee84d74f1c0" providerId="Windows Live" clId="Web-{EFA4CE32-D8C5-4B16-A77F-84A4E123C290}" dt="2020-07-16T12:33:47.119" v="325" actId="14100"/>
          <ac:spMkLst>
            <pc:docMk/>
            <pc:sldMk cId="2664956027" sldId="270"/>
            <ac:spMk id="3" creationId="{6275F3D1-330D-4891-97E7-35B6D9A50D3F}"/>
          </ac:spMkLst>
        </pc:spChg>
      </pc:sldChg>
      <pc:sldChg chg="add replId">
        <pc:chgData name="細川 岳大" userId="c85f2ee84d74f1c0" providerId="Windows Live" clId="Web-{EFA4CE32-D8C5-4B16-A77F-84A4E123C290}" dt="2020-07-16T13:22:13.198" v="897"/>
        <pc:sldMkLst>
          <pc:docMk/>
          <pc:sldMk cId="1833616072" sldId="271"/>
        </pc:sldMkLst>
      </pc:sldChg>
      <pc:sldChg chg="add replId">
        <pc:chgData name="細川 岳大" userId="c85f2ee84d74f1c0" providerId="Windows Live" clId="Web-{EFA4CE32-D8C5-4B16-A77F-84A4E123C290}" dt="2020-07-16T13:28:42.950" v="1076"/>
        <pc:sldMkLst>
          <pc:docMk/>
          <pc:sldMk cId="2868694110" sldId="272"/>
        </pc:sldMkLst>
      </pc:sldChg>
    </pc:docChg>
  </pc:docChgLst>
  <pc:docChgLst>
    <pc:chgData name="細川 岳大" userId="c85f2ee84d74f1c0" providerId="Windows Live" clId="Web-{F1C948DC-F94E-4BBA-94BD-ACCC738C8D60}"/>
    <pc:docChg chg="delSld modSld">
      <pc:chgData name="細川 岳大" userId="c85f2ee84d74f1c0" providerId="Windows Live" clId="Web-{F1C948DC-F94E-4BBA-94BD-ACCC738C8D60}" dt="2020-07-17T01:26:16.578" v="7"/>
      <pc:docMkLst>
        <pc:docMk/>
      </pc:docMkLst>
      <pc:sldChg chg="modSp">
        <pc:chgData name="細川 岳大" userId="c85f2ee84d74f1c0" providerId="Windows Live" clId="Web-{F1C948DC-F94E-4BBA-94BD-ACCC738C8D60}" dt="2020-07-17T01:15:11.627" v="4" actId="20577"/>
        <pc:sldMkLst>
          <pc:docMk/>
          <pc:sldMk cId="2119866616" sldId="258"/>
        </pc:sldMkLst>
        <pc:spChg chg="mod">
          <ac:chgData name="細川 岳大" userId="c85f2ee84d74f1c0" providerId="Windows Live" clId="Web-{F1C948DC-F94E-4BBA-94BD-ACCC738C8D60}" dt="2020-07-17T01:15:11.627" v="4" actId="20577"/>
          <ac:spMkLst>
            <pc:docMk/>
            <pc:sldMk cId="2119866616" sldId="258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F1C948DC-F94E-4BBA-94BD-ACCC738C8D60}" dt="2020-07-17T01:15:16.096" v="6" actId="20577"/>
        <pc:sldMkLst>
          <pc:docMk/>
          <pc:sldMk cId="2211118776" sldId="259"/>
        </pc:sldMkLst>
        <pc:spChg chg="mod">
          <ac:chgData name="細川 岳大" userId="c85f2ee84d74f1c0" providerId="Windows Live" clId="Web-{F1C948DC-F94E-4BBA-94BD-ACCC738C8D60}" dt="2020-07-17T01:15:16.096" v="6" actId="20577"/>
          <ac:spMkLst>
            <pc:docMk/>
            <pc:sldMk cId="2211118776" sldId="259"/>
            <ac:spMk id="5" creationId="{4373E2D7-CCF9-49FD-890B-0520E200A865}"/>
          </ac:spMkLst>
        </pc:spChg>
      </pc:sldChg>
      <pc:sldChg chg="del">
        <pc:chgData name="細川 岳大" userId="c85f2ee84d74f1c0" providerId="Windows Live" clId="Web-{F1C948DC-F94E-4BBA-94BD-ACCC738C8D60}" dt="2020-07-17T01:26:16.578" v="7"/>
        <pc:sldMkLst>
          <pc:docMk/>
          <pc:sldMk cId="2410313926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6217 0 0,'0'0'0'0'0,"-13"-2"-5829"0"0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8:17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1 0 0,'-16'0'0'0,"15"0"0"0,1 0 0 0,10 0 0 0,31 0 0 0,21 0 0 0,92 0 0 0,-124 0 0 0,87 0 0 0,-81 0 0 0,24 0 0 0,-43 0 0 0,-15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9:12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0,'123'0'0'0,"250"0"0"0,-125 0 0 0,186 0 0 0,-260 0 0 0,-59 0 0 0,984 0 0 0,-660 0 0 0,-148 0 0 0,186 0 0 0,235 0 0 0,-366 0 0 0,-115 0 0 0,1 0 0 0,-78 0 0 0,-36 0 0 0,355 0 0 0,-326 0 0 0,282 0 0 0,-144 0 0 0,-113 0 0 0,85 0 0 0,-187 0 0 0,-52 0 0 0,-1 0 0 0,7 0 0 0,-15 0 0 0,-22 0 0 0,-24 0 0 0,36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3.50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0,'128'0'0'0,"-23"0"0"0,232 0 0 0,-253 0 0 0,46 0 0 0,-51 0 0 0,37 0 0 0,951 0 0 0,-353 0 0 0,140 0 0 0,-288 0 0 0,101 0 0 0,934 0 0 0,-534 0 0 0,-233 0 0 0,403 0 0 0,-413 0 0 0,1185 0 0 0,-1986 0 0 0,29 0 0 0,-31 0 0 0,-7 0 0 0,59 0 0 0,221 0 0 0,-202 0 0 0,-44 0 0 0,-44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7.7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 0 0,'-38'0'0'0,"31"0"0"0,148 0 0 0,69 0 0 0,-69 0 0 0,-48 0 0 0,309 0 0 0,-240 0 0 0,-56 0 0 0,500 0 0 0,-200 0 0 0,1974 0 0 0,-1676 0 0 0,-232 0 0 0,-332 0 0 0,423 0 0 0,-387 0 0 0,-91 0 0 0,-51 0 0 0,-12 0 0 0,-34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58.4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 0 0 0,'-3'0'0'0,"1"0"0"0,4 0 0 0,2 0 0 0,50 0 0 0,-23 0 0 0,-27 0 0 0,5 0 0 0,-3 0 0 0,-1 0 0 0,7 0 0 0,-12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2:03.07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63 1 0 0,'-46'0'0'0,"30"0"0"0,22 0 0 0,69 0 0 0,-31 0 0 0,24 0 0 0,205 0 0 0,816 0 0 0,-749 0 0 0,-21 0 0 0,446 0 0 0,-459 0 0 0,-102 0 0 0,1574 0 0 0,-593 0 0 0,-377 0 0 0,-322 0 0 0,241 0 0 0,-467 0 0 0,-91 0 0 0,-43 0 0 0,277 0 0 0,-303 0 0 0,56 0 0 0,-4 0 0 0,-92 0 0 0,-20 0 0 0,-16 0 0 0,-23 0 0 0,0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5456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B3BEB-75AC-4127-B452-44937DB1F1B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4368-523A-4FED-B64B-62D20A3CB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8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B9B9-01AC-4EAB-84A8-5ECBF4BDF9A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BAC7-18DC-487C-A72B-EF3D470AE81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FE38-AD69-4E2D-B968-1FBA522B200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011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9BB9-7CAE-474B-98AB-859511F85110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9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4190-F0D9-47AA-AAA9-153A2B7A8D9E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947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EA27-0918-4F8D-981B-6CEE356F1856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4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B6D1-E84D-491A-8B0F-CC356F3400FD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2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C4C3-5D8D-4598-93BB-6C1649C397B0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378B-A6C6-412B-8414-0FDA8003979E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ED7-9162-40EF-B771-4B2C0231D6B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A407-5F3A-4183-8E55-03C5F91193B8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4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F818-C5FF-4B9F-917D-2C6FA1A996B6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2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E809-99E2-420C-BC6E-0DF509676B3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0943-7E70-4536-96E3-D509A7D09452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0931-838B-4A76-A00D-A67516064BAA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DB02-A6BE-4EF6-A125-6F5473FD28DD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5279E-A02D-47C6-BBC6-6F097EC6FF4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5696" y="5924550"/>
            <a:ext cx="769487" cy="481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0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4.emf"/><Relationship Id="rId3" Type="http://schemas.openxmlformats.org/officeDocument/2006/relationships/customXml" Target="../ink/ink3.xml"/><Relationship Id="rId7" Type="http://schemas.openxmlformats.org/officeDocument/2006/relationships/image" Target="../media/image21.png"/><Relationship Id="rId12" Type="http://schemas.openxmlformats.org/officeDocument/2006/relationships/customXml" Target="../ink/ink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11" Type="http://schemas.openxmlformats.org/officeDocument/2006/relationships/image" Target="../media/image23.emf"/><Relationship Id="rId5" Type="http://schemas.openxmlformats.org/officeDocument/2006/relationships/customXml" Target="../ink/ink4.xml"/><Relationship Id="rId15" Type="http://schemas.openxmlformats.org/officeDocument/2006/relationships/image" Target="../media/image25.emf"/><Relationship Id="rId10" Type="http://schemas.openxmlformats.org/officeDocument/2006/relationships/customXml" Target="../ink/ink6.xml"/><Relationship Id="rId4" Type="http://schemas.openxmlformats.org/officeDocument/2006/relationships/image" Target="../media/image19.emf"/><Relationship Id="rId9" Type="http://schemas.openxmlformats.org/officeDocument/2006/relationships/image" Target="../media/image22.emf"/><Relationship Id="rId14" Type="http://schemas.openxmlformats.org/officeDocument/2006/relationships/customXml" Target="../ink/ink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4E4EA-9B9B-42D0-BEDA-05EEDB4A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38" y="1306236"/>
            <a:ext cx="6742321" cy="1952668"/>
          </a:xfrm>
        </p:spPr>
        <p:txBody>
          <a:bodyPr/>
          <a:lstStyle/>
          <a:p>
            <a:pPr algn="l"/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半教師あり学習における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遺伝的アルゴリズムによる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疑似ラベル探索の検討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1B20D-018C-4CE0-8BD5-6928C6A5B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640" y="4656201"/>
            <a:ext cx="5826719" cy="1096899"/>
          </a:xfrm>
        </p:spPr>
        <p:txBody>
          <a:bodyPr>
            <a:normAutofit/>
          </a:bodyPr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ソフトウェアシステム研究グループ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lang="en-US" altLang="ja-JP" sz="2000" dirty="0">
                <a:solidFill>
                  <a:schemeClr val="tx1"/>
                </a:solidFill>
              </a:rPr>
              <a:t>B4</a:t>
            </a:r>
            <a:r>
              <a:rPr lang="ja-JP" altLang="en-US" sz="2000" dirty="0">
                <a:solidFill>
                  <a:schemeClr val="tx1"/>
                </a:solidFill>
              </a:rPr>
              <a:t>　細川　岳大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F39822-2167-44FA-82E0-0CA87208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２．要素技術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62187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640655" y="2805112"/>
            <a:ext cx="81245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半教師あり学習の手法のひとつ</a:t>
            </a:r>
          </a:p>
          <a:p>
            <a:endParaRPr lang="ja-JP" altLang="en-US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</a:t>
            </a:r>
            <a:r>
              <a:rPr lang="en-US" altLang="ja-JP" sz="2800" dirty="0">
                <a:ea typeface="メイリオ"/>
              </a:rPr>
              <a:t>(Pseudo label) </a:t>
            </a:r>
            <a:r>
              <a:rPr lang="ja-JP" altLang="en-US" sz="2800" dirty="0">
                <a:ea typeface="メイリオ"/>
              </a:rPr>
              <a:t>＋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Consistency Regularization</a:t>
            </a: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画像識別タスクにおいて高精度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4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ラベルなしデータの </a:t>
            </a:r>
            <a:r>
              <a:rPr lang="en-US" altLang="ja-JP" sz="2800" dirty="0">
                <a:ea typeface="メイリオ"/>
              </a:rPr>
              <a:t>model </a:t>
            </a:r>
            <a:r>
              <a:rPr lang="ja-JP" altLang="en-US" sz="2800" dirty="0">
                <a:ea typeface="メイリオ"/>
              </a:rPr>
              <a:t>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出力のうち最も確信度の高いラベルを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そのデータに対するラベルとする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疑似ラベルは正しいものでなくてもよい</a:t>
            </a:r>
            <a:endParaRPr lang="en-US" altLang="ja-JP" sz="28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571" y="308750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68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1D6695F-2BCC-4B46-9C58-DFEBCE4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4" y="2006908"/>
            <a:ext cx="4001558" cy="3652345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5268148-E231-49A4-8843-CE1145F8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46300"/>
            <a:ext cx="4051569" cy="3473928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Dong-Hyun Lee. Pseudo-label: The simple and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efficient semi-supervised learning method for deep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neural networks. In 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Workshop on challenges in</a:t>
            </a:r>
          </a:p>
          <a:p>
            <a:pPr algn="l"/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representation learning, ICML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, volume 3, 2013.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3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正則化手法のひとつ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 </a:t>
            </a:r>
            <a:r>
              <a:rPr lang="en-US" altLang="ja-JP" sz="2800" dirty="0" err="1">
                <a:ea typeface="メイリオ"/>
              </a:rPr>
              <a:t>DataAugment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前後でのデータに対する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出力を一貫させる</a:t>
            </a:r>
          </a:p>
        </p:txBody>
      </p:sp>
    </p:spTree>
    <p:extLst>
      <p:ext uri="{BB962C8B-B14F-4D97-AF65-F5344CB8AC3E}">
        <p14:creationId xmlns:p14="http://schemas.microsoft.com/office/powerpoint/2010/main" val="41027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6" y="1588880"/>
            <a:ext cx="6267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BB505A5-CD58-470C-B213-03A09D8F6491}"/>
              </a:ext>
            </a:extLst>
          </p:cNvPr>
          <p:cNvSpPr/>
          <p:nvPr/>
        </p:nvSpPr>
        <p:spPr>
          <a:xfrm>
            <a:off x="255614" y="557987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Han, et al. "Consistency regularization for generative adversarial networks." </a:t>
            </a:r>
            <a:r>
              <a:rPr lang="en-US" altLang="ja-JP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arXiv:1910.12027</a:t>
            </a:r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ja-JP" altLang="en-US" sz="2000" dirty="0"/>
          </a:p>
          <a:p>
            <a:pPr algn="l"/>
            <a:endParaRPr lang="ja-JP" sz="2000" dirty="0">
              <a:solidFill>
                <a:schemeClr val="tx1"/>
              </a:solidFill>
            </a:endParaRP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DBCB3439-5667-4553-BCB0-20E77829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37816"/>
            <a:ext cx="8940800" cy="2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9268DD-D991-468A-8B9A-257956BB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4" y="2330690"/>
            <a:ext cx="8232516" cy="3073788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209CD7-F13B-4DD9-ABC1-AC5464C9703D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err="1">
                <a:solidFill>
                  <a:schemeClr val="tx1"/>
                </a:solidFill>
              </a:rPr>
              <a:t>Kihyuk</a:t>
            </a:r>
            <a:r>
              <a:rPr lang="en-US" altLang="ja-JP" dirty="0">
                <a:solidFill>
                  <a:schemeClr val="tx1"/>
                </a:solidFill>
              </a:rPr>
              <a:t> Sohn, David Berthelot, Chun-Liang Li,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Zizhao</a:t>
            </a:r>
            <a:r>
              <a:rPr lang="en-US" altLang="ja-JP" dirty="0">
                <a:solidFill>
                  <a:schemeClr val="tx1"/>
                </a:solidFill>
              </a:rPr>
              <a:t> Zhang,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Nicholas </a:t>
            </a:r>
            <a:r>
              <a:rPr lang="en-US" altLang="ja-JP" dirty="0" err="1">
                <a:solidFill>
                  <a:schemeClr val="tx1"/>
                </a:solidFill>
              </a:rPr>
              <a:t>Carlini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Ekin</a:t>
            </a:r>
            <a:r>
              <a:rPr lang="en-US" altLang="ja-JP" dirty="0">
                <a:solidFill>
                  <a:schemeClr val="tx1"/>
                </a:solidFill>
              </a:rPr>
              <a:t> D </a:t>
            </a:r>
            <a:r>
              <a:rPr lang="en-US" altLang="ja-JP" dirty="0" err="1">
                <a:solidFill>
                  <a:schemeClr val="tx1"/>
                </a:solidFill>
              </a:rPr>
              <a:t>Cubuk</a:t>
            </a:r>
            <a:r>
              <a:rPr lang="en-US" altLang="ja-JP" dirty="0">
                <a:solidFill>
                  <a:schemeClr val="tx1"/>
                </a:solidFill>
              </a:rPr>
              <a:t>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Alex </a:t>
            </a:r>
            <a:r>
              <a:rPr lang="en-US" altLang="ja-JP" dirty="0" err="1">
                <a:solidFill>
                  <a:schemeClr val="tx1"/>
                </a:solidFill>
              </a:rPr>
              <a:t>Kurakin</a:t>
            </a:r>
            <a:r>
              <a:rPr lang="en-US" altLang="ja-JP" dirty="0">
                <a:solidFill>
                  <a:schemeClr val="tx1"/>
                </a:solidFill>
              </a:rPr>
              <a:t>, Han Zhang, and Colin </a:t>
            </a:r>
            <a:r>
              <a:rPr lang="en-US" altLang="ja-JP" dirty="0" err="1">
                <a:solidFill>
                  <a:schemeClr val="tx1"/>
                </a:solidFill>
              </a:rPr>
              <a:t>Raffel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Fixmatch</a:t>
            </a:r>
            <a:r>
              <a:rPr lang="en-US" altLang="ja-JP" dirty="0">
                <a:solidFill>
                  <a:schemeClr val="tx1"/>
                </a:solidFill>
              </a:rPr>
              <a:t>: Simplifying semi-supervised learning with consistency and </a:t>
            </a:r>
            <a:r>
              <a:rPr lang="en-US" altLang="ja-JP" dirty="0" err="1">
                <a:solidFill>
                  <a:schemeClr val="tx1"/>
                </a:solidFill>
              </a:rPr>
              <a:t>condence</a:t>
            </a:r>
            <a:r>
              <a:rPr lang="en-US" altLang="ja-JP" dirty="0">
                <a:solidFill>
                  <a:schemeClr val="tx1"/>
                </a:solidFill>
              </a:rPr>
              <a:t>. </a:t>
            </a:r>
            <a:r>
              <a:rPr lang="en-US" altLang="ja-JP" i="1" dirty="0" err="1">
                <a:solidFill>
                  <a:schemeClr val="tx1"/>
                </a:solidFill>
              </a:rPr>
              <a:t>arXiv</a:t>
            </a:r>
            <a:r>
              <a:rPr lang="en-US" altLang="ja-JP" i="1" dirty="0">
                <a:solidFill>
                  <a:schemeClr val="tx1"/>
                </a:solidFill>
              </a:rPr>
              <a:t> preprint arXiv:2001.07685</a:t>
            </a:r>
            <a:r>
              <a:rPr lang="en-US" altLang="ja-JP" dirty="0">
                <a:solidFill>
                  <a:schemeClr val="tx1"/>
                </a:solidFill>
              </a:rPr>
              <a:t>, 2020.</a:t>
            </a:r>
            <a:endParaRPr 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9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20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ラベル付きデータのバッチサイズ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: </a:t>
                </a:r>
                <a:r>
                  <a:rPr kumimoji="1" lang="ja-JP" altLang="en-US" sz="2800" dirty="0"/>
                  <a:t>正解ラベル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ラベル付きデータ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1" lang="en-US" altLang="ja-JP" sz="2800" dirty="0"/>
                  <a:t>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 : </a:t>
                </a:r>
                <a:r>
                  <a:rPr kumimoji="1" lang="ja-JP" altLang="en-US" sz="2800" dirty="0"/>
                  <a:t>データの弱変換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ja-JP" sz="2800" dirty="0"/>
                  <a:t> : 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2800" dirty="0"/>
                  <a:t> に対するモデルの出力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H(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ja-JP" sz="2800" dirty="0"/>
                  <a:t>) : </a:t>
                </a:r>
                <a:r>
                  <a:rPr kumimoji="1" lang="ja-JP" altLang="en-US" sz="2800" dirty="0"/>
                  <a:t>クロスエントロピーロス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blipFill>
                <a:blip r:embed="rId3"/>
                <a:stretch>
                  <a:fillRect l="-181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8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00" dirty="0">
                <a:ea typeface="メイリオ"/>
              </a:rPr>
              <a:t>クロスエントロピーロス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6350" y="2609480"/>
                <a:ext cx="9144000" cy="12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" y="2609480"/>
                <a:ext cx="9144000" cy="12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6BE3BC-63BA-4130-8BEF-62C8A5C1099A}"/>
              </a:ext>
            </a:extLst>
          </p:cNvPr>
          <p:cNvSpPr txBox="1"/>
          <p:nvPr/>
        </p:nvSpPr>
        <p:spPr>
          <a:xfrm>
            <a:off x="1039415" y="4273008"/>
            <a:ext cx="70651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0" dirty="0"/>
              <a:t>真の確率分布 </a:t>
            </a:r>
            <a:r>
              <a:rPr kumimoji="1" lang="en-US" altLang="ja-JP" sz="2800" b="0" i="1" dirty="0"/>
              <a:t>p </a:t>
            </a:r>
            <a:r>
              <a:rPr kumimoji="1" lang="ja-JP" altLang="en-US" sz="2800" b="0" i="1" dirty="0"/>
              <a:t>に対する推定された確率分布 </a:t>
            </a:r>
            <a:r>
              <a:rPr kumimoji="1" lang="en-US" altLang="ja-JP" sz="2800" b="0" i="1" dirty="0"/>
              <a:t>q </a:t>
            </a:r>
            <a:r>
              <a:rPr kumimoji="1" lang="ja-JP" altLang="en-US" sz="2800" b="0" i="1" dirty="0"/>
              <a:t>の損失関数</a:t>
            </a:r>
            <a:endParaRPr kumimoji="1" lang="en-US" altLang="ja-JP" sz="2800" i="1" dirty="0"/>
          </a:p>
          <a:p>
            <a:r>
              <a:rPr kumimoji="1"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62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00" dirty="0">
                <a:ea typeface="メイリオ"/>
              </a:rPr>
              <a:t>クロスエントロピーロス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 6">
                <a:extLst>
                  <a:ext uri="{FF2B5EF4-FFF2-40B4-BE49-F238E27FC236}">
                    <a16:creationId xmlns:a16="http://schemas.microsoft.com/office/drawing/2014/main" id="{29522FC7-E48B-4E94-A153-22CCA0504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414049"/>
                  </p:ext>
                </p:extLst>
              </p:nvPr>
            </p:nvGraphicFramePr>
            <p:xfrm>
              <a:off x="457465" y="2508250"/>
              <a:ext cx="485748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9162">
                      <a:extLst>
                        <a:ext uri="{9D8B030D-6E8A-4147-A177-3AD203B41FA5}">
                          <a16:colId xmlns:a16="http://schemas.microsoft.com/office/drawing/2014/main" val="1717027748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1843629861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934177299"/>
                        </a:ext>
                      </a:extLst>
                    </a:gridCol>
                  </a:tblGrid>
                  <a:tr h="658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ラベル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真の分布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推定分布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kumimoji="1" lang="en-US" altLang="ja-JP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0129122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0.7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582284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兎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4862711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155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 6">
                <a:extLst>
                  <a:ext uri="{FF2B5EF4-FFF2-40B4-BE49-F238E27FC236}">
                    <a16:creationId xmlns:a16="http://schemas.microsoft.com/office/drawing/2014/main" id="{29522FC7-E48B-4E94-A153-22CCA0504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414049"/>
                  </p:ext>
                </p:extLst>
              </p:nvPr>
            </p:nvGraphicFramePr>
            <p:xfrm>
              <a:off x="457465" y="2508250"/>
              <a:ext cx="485748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9162">
                      <a:extLst>
                        <a:ext uri="{9D8B030D-6E8A-4147-A177-3AD203B41FA5}">
                          <a16:colId xmlns:a16="http://schemas.microsoft.com/office/drawing/2014/main" val="1717027748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1843629861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934177299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ラベル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00755" t="-6452" r="-102264" b="-1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452" r="-1880" b="-1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012912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0.7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58228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兎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48627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1556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850CEA8-22B6-4405-BD45-587210A8E993}"/>
                  </a:ext>
                </a:extLst>
              </p:cNvPr>
              <p:cNvSpPr txBox="1"/>
              <p:nvPr/>
            </p:nvSpPr>
            <p:spPr>
              <a:xfrm>
                <a:off x="-378817" y="4961920"/>
                <a:ext cx="9144000" cy="14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3200" b="0" dirty="0"/>
                  <a:t> </a:t>
                </a:r>
                <a14:m>
                  <m:oMath xmlns:m="http://schemas.openxmlformats.org/officeDocument/2006/math">
                    <m:r>
                      <a:rPr kumimoji="1" lang="ja-JP" alt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kumimoji="1" lang="en-US" altLang="ja-JP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0.5+0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0.2+0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≅0.15</m:t>
                      </m:r>
                    </m:oMath>
                  </m:oMathPara>
                </a14:m>
                <a:endParaRPr kumimoji="1" lang="en-US" altLang="ja-JP" sz="3200" b="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850CEA8-22B6-4405-BD45-587210A8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817" y="4961920"/>
                <a:ext cx="9144000" cy="1465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期待">
            <a:extLst>
              <a:ext uri="{FF2B5EF4-FFF2-40B4-BE49-F238E27FC236}">
                <a16:creationId xmlns:a16="http://schemas.microsoft.com/office/drawing/2014/main" id="{FBA8BF0E-92BA-4FB9-9895-DAF1C41E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58" y="1961841"/>
            <a:ext cx="3848205" cy="25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４．実験</a:t>
            </a:r>
            <a:endParaRPr lang="en-US" altLang="ja-JP" sz="3600">
              <a:solidFill>
                <a:schemeClr val="bg2">
                  <a:lumMod val="1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4006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76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sz="2800" dirty="0"/>
                  <a:t> </a:t>
                </a:r>
                <a:r>
                  <a:rPr kumimoji="1" lang="en-US" altLang="ja-JP" sz="2800" dirty="0"/>
                  <a:t>: </a:t>
                </a:r>
                <a:r>
                  <a:rPr kumimoji="1" lang="ja-JP" altLang="en-US" sz="2800" dirty="0"/>
                  <a:t>疑似ラベルの確信度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 : 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76346"/>
              </a:xfrm>
              <a:prstGeom prst="rect">
                <a:avLst/>
              </a:prstGeom>
              <a:blipFill>
                <a:blip r:embed="rId3"/>
                <a:stretch>
                  <a:fillRect l="-1726" t="-3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0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14:cNvPr>
              <p14:cNvContentPartPr/>
              <p14:nvPr/>
            </p14:nvContentPartPr>
            <p14:xfrm>
              <a:off x="5992246" y="3368379"/>
              <a:ext cx="190440" cy="36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2416" y="3188379"/>
                <a:ext cx="369741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14:cNvPr>
              <p14:cNvContentPartPr/>
              <p14:nvPr/>
            </p14:nvContentPartPr>
            <p14:xfrm>
              <a:off x="2529330" y="3383140"/>
              <a:ext cx="2688622" cy="36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9325" y="3203140"/>
                <a:ext cx="2868271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sz="2800" dirty="0"/>
                  <a:t> </a:t>
                </a:r>
                <a:r>
                  <a:rPr kumimoji="1" lang="en-US" altLang="ja-JP" sz="2800" dirty="0"/>
                  <a:t>: </a:t>
                </a:r>
                <a:r>
                  <a:rPr kumimoji="1" lang="ja-JP" altLang="en-US" sz="2800" dirty="0"/>
                  <a:t>疑似ラベルの確信度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 : 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</a:t>
                </a:r>
                <a:r>
                  <a:rPr kumimoji="1" lang="ja-JP" altLang="en-US" sz="2800" dirty="0"/>
                  <a:t> </a:t>
                </a:r>
                <a:r>
                  <a:rPr kumimoji="1" lang="en-US" altLang="ja-JP" sz="2800" dirty="0"/>
                  <a:t>: 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7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14:cNvPr>
              <p14:cNvContentPartPr/>
              <p14:nvPr/>
            </p14:nvContentPartPr>
            <p14:xfrm>
              <a:off x="1203009" y="4680160"/>
              <a:ext cx="4694451" cy="36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3015" y="4500160"/>
                <a:ext cx="4874079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14:cNvPr>
              <p14:cNvContentPartPr/>
              <p14:nvPr/>
            </p14:nvContentPartPr>
            <p14:xfrm>
              <a:off x="1203009" y="5093298"/>
              <a:ext cx="2463874" cy="36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3008" y="4913298"/>
                <a:ext cx="2643516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14:cNvPr>
              <p14:cNvContentPartPr/>
              <p14:nvPr/>
            </p14:nvContentPartPr>
            <p14:xfrm>
              <a:off x="7608926" y="3349039"/>
              <a:ext cx="45719" cy="360"/>
            </p14:xfrm>
          </p:contentPart>
        </mc:Choice>
        <mc:Fallback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19631" y="3169039"/>
                <a:ext cx="223952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14:cNvPr>
              <p14:cNvContentPartPr/>
              <p14:nvPr/>
            </p14:nvContentPartPr>
            <p14:xfrm>
              <a:off x="1177089" y="5965360"/>
              <a:ext cx="3587857" cy="360"/>
            </p14:xfrm>
          </p:contentPart>
        </mc:Choice>
        <mc:Fallback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7087" y="5785360"/>
                <a:ext cx="3767502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遺伝的アルゴリズム</a:t>
            </a:r>
            <a:endParaRPr kumimoji="1" lang="en-US" altLang="ja-JP" sz="4000" dirty="0"/>
          </a:p>
          <a:p>
            <a:r>
              <a:rPr kumimoji="1" lang="en-US" altLang="ja-JP" sz="4000" dirty="0"/>
              <a:t>(Genetic Algorithm :GA)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8437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データを遺伝子として表現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選択，交叉，突然変異の3つの操作を</a:t>
            </a:r>
            <a:endParaRPr 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   繰り返し行う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他のアルゴリズムと比べ局所探索ではないが，初期収束が起こる場合がある</a:t>
            </a:r>
          </a:p>
        </p:txBody>
      </p:sp>
    </p:spTree>
    <p:extLst>
      <p:ext uri="{BB962C8B-B14F-4D97-AF65-F5344CB8AC3E}">
        <p14:creationId xmlns:p14="http://schemas.microsoft.com/office/powerpoint/2010/main" val="183361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３．データセット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0704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データセット</a:t>
            </a:r>
            <a:endParaRPr kumimoji="1" lang="en-US" altLang="ja-JP" sz="405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F1B6-B063-4271-9856-47F18EF8FAF6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8ACD247-90CF-4EBD-9861-000A416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73" y="2219046"/>
            <a:ext cx="4591691" cy="355332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ADEDD32-A20C-4CD3-95B1-B0DEA3709B59}"/>
              </a:ext>
            </a:extLst>
          </p:cNvPr>
          <p:cNvSpPr/>
          <p:nvPr/>
        </p:nvSpPr>
        <p:spPr>
          <a:xfrm>
            <a:off x="1132617" y="5841378"/>
            <a:ext cx="6728602" cy="7763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CIFAR-10: A. Krizhevsky. Learning multiple layers of features from tiny images. Master’s thesis, University of Tront, 2009. </a:t>
            </a:r>
            <a:endParaRPr lang="en-US" altLang="ja-JP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14:cNvPr>
              <p14:cNvContentPartPr/>
              <p14:nvPr/>
            </p14:nvContentPartPr>
            <p14:xfrm>
              <a:off x="1162091" y="5294947"/>
              <a:ext cx="360" cy="360"/>
            </p14:xfrm>
          </p:contentPart>
        </mc:Choice>
        <mc:Fallback xmlns=""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91" y="52859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14:cNvPr>
              <p14:cNvContentPartPr/>
              <p14:nvPr/>
            </p14:nvContentPartPr>
            <p14:xfrm>
              <a:off x="5464451" y="6157147"/>
              <a:ext cx="5040" cy="7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811" y="6148147"/>
                <a:ext cx="2268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7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rgbClr val="0070C0"/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336460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1342684" y="2797209"/>
            <a:ext cx="81245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 GA による疑似ラベルの拡張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および学習の安定化</a:t>
            </a:r>
          </a:p>
        </p:txBody>
      </p:sp>
      <p:sp>
        <p:nvSpPr>
          <p:cNvPr id="5" name="フローチャート: カード 4">
            <a:extLst>
              <a:ext uri="{FF2B5EF4-FFF2-40B4-BE49-F238E27FC236}">
                <a16:creationId xmlns:a16="http://schemas.microsoft.com/office/drawing/2014/main" id="{B755BC42-0676-49DD-B16E-FFEFB84FACFD}"/>
              </a:ext>
            </a:extLst>
          </p:cNvPr>
          <p:cNvSpPr/>
          <p:nvPr/>
        </p:nvSpPr>
        <p:spPr>
          <a:xfrm>
            <a:off x="451521" y="1791372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実験目的</a:t>
            </a:r>
          </a:p>
        </p:txBody>
      </p:sp>
      <p:sp>
        <p:nvSpPr>
          <p:cNvPr id="10" name="フローチャート: カード 9">
            <a:extLst>
              <a:ext uri="{FF2B5EF4-FFF2-40B4-BE49-F238E27FC236}">
                <a16:creationId xmlns:a16="http://schemas.microsoft.com/office/drawing/2014/main" id="{E7F18A2C-0B11-4408-9271-F68B39DC8850}"/>
              </a:ext>
            </a:extLst>
          </p:cNvPr>
          <p:cNvSpPr/>
          <p:nvPr/>
        </p:nvSpPr>
        <p:spPr>
          <a:xfrm>
            <a:off x="451520" y="4261954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方法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F23128-8AA5-4017-BC77-56F09779FD4D}"/>
              </a:ext>
            </a:extLst>
          </p:cNvPr>
          <p:cNvSpPr txBox="1"/>
          <p:nvPr/>
        </p:nvSpPr>
        <p:spPr>
          <a:xfrm>
            <a:off x="1340363" y="5330214"/>
            <a:ext cx="62076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altLang="ja-JP" sz="2800" dirty="0">
                <a:ea typeface="メイリオ"/>
                <a:cs typeface="Arial"/>
              </a:rPr>
              <a:t> Cifar10 を用いた10クラス</a:t>
            </a:r>
          </a:p>
          <a:p>
            <a:r>
              <a:rPr lang="en-US" altLang="ja-JP" sz="2800" dirty="0">
                <a:ea typeface="メイリオ"/>
                <a:cs typeface="Arial"/>
              </a:rPr>
              <a:t>  </a:t>
            </a:r>
            <a:r>
              <a:rPr lang="en-US" altLang="ja-JP" sz="2800" dirty="0" err="1">
                <a:ea typeface="メイリオ"/>
                <a:cs typeface="Arial"/>
              </a:rPr>
              <a:t>識別タスク</a:t>
            </a:r>
            <a:endParaRPr lang="en-US" altLang="ja-JP" sz="2800" dirty="0">
              <a:latin typeface="Trebuchet MS"/>
              <a:ea typeface="メイリオ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74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１つの遺伝子は</a:t>
            </a:r>
            <a:r>
              <a:rPr lang="en-US" altLang="ja-JP" sz="2800" dirty="0">
                <a:ea typeface="メイリオ"/>
              </a:rPr>
              <a:t>0</a:t>
            </a:r>
            <a:r>
              <a:rPr lang="ja-JP" altLang="en-US" sz="2800" dirty="0">
                <a:ea typeface="メイリオ"/>
              </a:rPr>
              <a:t>～</a:t>
            </a:r>
            <a:r>
              <a:rPr lang="en-US" altLang="ja-JP" sz="2800" dirty="0">
                <a:ea typeface="メイリオ"/>
              </a:rPr>
              <a:t>9</a:t>
            </a:r>
            <a:r>
              <a:rPr lang="ja-JP" altLang="en-US" sz="2800" dirty="0">
                <a:ea typeface="メイリオ"/>
              </a:rPr>
              <a:t>の各ラベルに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>
                <a:ea typeface="メイリオ"/>
              </a:rPr>
              <a:t>    該当</a:t>
            </a:r>
            <a:r>
              <a:rPr lang="ja-JP" altLang="en-US" sz="2800" dirty="0">
                <a:ea typeface="メイリオ"/>
              </a:rPr>
              <a:t>した数値をもつ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遺伝子長はデータ数に該当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7043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  : </a:t>
            </a:r>
            <a:r>
              <a:rPr lang="ja-JP" altLang="en-US" sz="2800" dirty="0">
                <a:ea typeface="メイリオ"/>
              </a:rPr>
              <a:t>データ番号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r>
              <a:rPr lang="en-US" altLang="ja-JP" sz="2800" dirty="0">
                <a:ea typeface="メイリオ"/>
              </a:rPr>
              <a:t>:1</a:t>
            </a:r>
            <a:r>
              <a:rPr lang="ja-JP" altLang="en-US" sz="2800" dirty="0">
                <a:ea typeface="メイリオ"/>
              </a:rPr>
              <a:t>個体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C03D5772-790A-4BF9-8B5A-FACC88AE32CC}"/>
              </a:ext>
            </a:extLst>
          </p:cNvPr>
          <p:cNvSpPr/>
          <p:nvPr/>
        </p:nvSpPr>
        <p:spPr>
          <a:xfrm>
            <a:off x="6179344" y="3586163"/>
            <a:ext cx="650081" cy="2338387"/>
          </a:xfrm>
          <a:prstGeom prst="rightBrace">
            <a:avLst>
              <a:gd name="adj1" fmla="val 8333"/>
              <a:gd name="adj2" fmla="val 445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68ADBE-DB73-40AB-8175-A73FA354E755}"/>
              </a:ext>
            </a:extLst>
          </p:cNvPr>
          <p:cNvSpPr txBox="1"/>
          <p:nvPr/>
        </p:nvSpPr>
        <p:spPr>
          <a:xfrm>
            <a:off x="7022306" y="4136231"/>
            <a:ext cx="1742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集団</a:t>
            </a:r>
            <a:endParaRPr kumimoji="1" lang="en-US" altLang="ja-JP" sz="2800" dirty="0"/>
          </a:p>
          <a:p>
            <a:r>
              <a:rPr kumimoji="1" lang="en-US" altLang="ja-JP" sz="2800" dirty="0"/>
              <a:t>(1</a:t>
            </a:r>
            <a:r>
              <a:rPr kumimoji="1" lang="ja-JP" altLang="en-US" sz="2800" dirty="0"/>
              <a:t>世代分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163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FBE80C-04C0-4552-BEAA-462101183DB6}"/>
              </a:ext>
            </a:extLst>
          </p:cNvPr>
          <p:cNvSpPr/>
          <p:nvPr/>
        </p:nvSpPr>
        <p:spPr>
          <a:xfrm>
            <a:off x="2596382" y="3956692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・二点交叉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C5A43A-300C-48FC-AF58-5F9F29F21F99}"/>
              </a:ext>
            </a:extLst>
          </p:cNvPr>
          <p:cNvSpPr/>
          <p:nvPr/>
        </p:nvSpPr>
        <p:spPr>
          <a:xfrm>
            <a:off x="2589239" y="2446847"/>
            <a:ext cx="4249711" cy="127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・エリート選択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algn="l"/>
            <a:r>
              <a:rPr lang="ja-JP" altLang="en-US" sz="2800" dirty="0">
                <a:solidFill>
                  <a:schemeClr val="tx1"/>
                </a:solidFill>
                <a:latin typeface="CMR10"/>
              </a:rPr>
              <a:t>　・トーナメント選択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遺伝子操作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8B13D97E-7A8B-4553-B3B4-E0054F055D95}"/>
              </a:ext>
            </a:extLst>
          </p:cNvPr>
          <p:cNvSpPr/>
          <p:nvPr/>
        </p:nvSpPr>
        <p:spPr>
          <a:xfrm>
            <a:off x="619125" y="2378368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選択</a:t>
            </a:r>
          </a:p>
        </p:txBody>
      </p:sp>
      <p:sp>
        <p:nvSpPr>
          <p:cNvPr id="10" name="四角形: 1 つの角を切り取る 9">
            <a:extLst>
              <a:ext uri="{FF2B5EF4-FFF2-40B4-BE49-F238E27FC236}">
                <a16:creationId xmlns:a16="http://schemas.microsoft.com/office/drawing/2014/main" id="{75579239-8D52-448D-9136-4082A01A424E}"/>
              </a:ext>
            </a:extLst>
          </p:cNvPr>
          <p:cNvSpPr/>
          <p:nvPr/>
        </p:nvSpPr>
        <p:spPr>
          <a:xfrm>
            <a:off x="619124" y="3793831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交叉</a:t>
            </a:r>
          </a:p>
        </p:txBody>
      </p:sp>
      <p:sp>
        <p:nvSpPr>
          <p:cNvPr id="11" name="四角形: 1 つの角を切り取る 10">
            <a:extLst>
              <a:ext uri="{FF2B5EF4-FFF2-40B4-BE49-F238E27FC236}">
                <a16:creationId xmlns:a16="http://schemas.microsoft.com/office/drawing/2014/main" id="{3F95992A-7594-417D-BD14-7B4102A52592}"/>
              </a:ext>
            </a:extLst>
          </p:cNvPr>
          <p:cNvSpPr/>
          <p:nvPr/>
        </p:nvSpPr>
        <p:spPr>
          <a:xfrm>
            <a:off x="619124" y="5153704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</p:spTree>
    <p:extLst>
      <p:ext uri="{BB962C8B-B14F-4D97-AF65-F5344CB8AC3E}">
        <p14:creationId xmlns:p14="http://schemas.microsoft.com/office/powerpoint/2010/main" val="209887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１．はじめに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11986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エリート選択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52583" y="381628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99150" y="3608990"/>
            <a:ext cx="2197846" cy="918322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56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トーナメント選択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24080" y="235816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29600" y="169765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14562CE6-C402-45CD-9F94-90915CF4788A}"/>
              </a:ext>
            </a:extLst>
          </p:cNvPr>
          <p:cNvSpPr/>
          <p:nvPr/>
        </p:nvSpPr>
        <p:spPr>
          <a:xfrm>
            <a:off x="5829600" y="2703229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1C5207C1-8BEB-4E01-97A0-CA42DA7BD1AB}"/>
              </a:ext>
            </a:extLst>
          </p:cNvPr>
          <p:cNvSpPr/>
          <p:nvPr/>
        </p:nvSpPr>
        <p:spPr>
          <a:xfrm>
            <a:off x="5829600" y="3686586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6: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779318B-F9F9-4D4C-906F-663796FBD186}"/>
              </a:ext>
            </a:extLst>
          </p:cNvPr>
          <p:cNvSpPr/>
          <p:nvPr/>
        </p:nvSpPr>
        <p:spPr>
          <a:xfrm rot="5400000">
            <a:off x="6433181" y="4483506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B7E8F455-352D-4C95-AFD2-624300D01A25}"/>
              </a:ext>
            </a:extLst>
          </p:cNvPr>
          <p:cNvSpPr/>
          <p:nvPr/>
        </p:nvSpPr>
        <p:spPr>
          <a:xfrm>
            <a:off x="5718101" y="584023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FCB2DED-F86B-4C96-8952-B0DAA4C846CE}"/>
              </a:ext>
            </a:extLst>
          </p:cNvPr>
          <p:cNvSpPr/>
          <p:nvPr/>
        </p:nvSpPr>
        <p:spPr>
          <a:xfrm>
            <a:off x="121443" y="5534233"/>
            <a:ext cx="3682603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CB31611-65F4-4CAF-BBFB-B626F559A2FA}"/>
              </a:ext>
            </a:extLst>
          </p:cNvPr>
          <p:cNvSpPr/>
          <p:nvPr/>
        </p:nvSpPr>
        <p:spPr>
          <a:xfrm>
            <a:off x="1618055" y="5545670"/>
            <a:ext cx="1457327" cy="696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4" y="2957513"/>
            <a:ext cx="3682602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D46624-6D76-4EA6-A196-85E59AA8D276}"/>
              </a:ext>
            </a:extLst>
          </p:cNvPr>
          <p:cNvSpPr/>
          <p:nvPr/>
        </p:nvSpPr>
        <p:spPr>
          <a:xfrm>
            <a:off x="4313093" y="295751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FA495C2-81CE-4288-ABCB-F33A114E3829}"/>
              </a:ext>
            </a:extLst>
          </p:cNvPr>
          <p:cNvSpPr/>
          <p:nvPr/>
        </p:nvSpPr>
        <p:spPr>
          <a:xfrm>
            <a:off x="4313093" y="553423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D5D7410-2409-4494-8356-890B4CA473D7}"/>
              </a:ext>
            </a:extLst>
          </p:cNvPr>
          <p:cNvSpPr/>
          <p:nvPr/>
        </p:nvSpPr>
        <p:spPr>
          <a:xfrm>
            <a:off x="5781128" y="5534232"/>
            <a:ext cx="1457327" cy="69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2</a:t>
            </a:r>
            <a:r>
              <a:rPr lang="ja-JP" altLang="en-US" sz="4000" dirty="0">
                <a:ea typeface="メイリオ"/>
              </a:rPr>
              <a:t>点交叉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431309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505604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728132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54194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79899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F3267DE-6A61-4C0B-B841-E526619711E1}"/>
              </a:ext>
            </a:extLst>
          </p:cNvPr>
          <p:cNvSpPr/>
          <p:nvPr/>
        </p:nvSpPr>
        <p:spPr>
          <a:xfrm>
            <a:off x="1580908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D3168E-502D-4705-85C6-F4D8E97E5029}"/>
              </a:ext>
            </a:extLst>
          </p:cNvPr>
          <p:cNvSpPr/>
          <p:nvPr/>
        </p:nvSpPr>
        <p:spPr>
          <a:xfrm>
            <a:off x="3047762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E923C7-3FD7-4125-BFB4-E6A1247CC29A}"/>
              </a:ext>
            </a:extLst>
          </p:cNvPr>
          <p:cNvSpPr/>
          <p:nvPr/>
        </p:nvSpPr>
        <p:spPr>
          <a:xfrm>
            <a:off x="5734640" y="2631565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8DF3D85-7128-47A6-B505-800989D6C7CD}"/>
              </a:ext>
            </a:extLst>
          </p:cNvPr>
          <p:cNvSpPr/>
          <p:nvPr/>
        </p:nvSpPr>
        <p:spPr>
          <a:xfrm>
            <a:off x="7208875" y="2639943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9FF3E71-0D6C-43A7-8891-2D524DCACD8D}"/>
              </a:ext>
            </a:extLst>
          </p:cNvPr>
          <p:cNvSpPr/>
          <p:nvPr/>
        </p:nvSpPr>
        <p:spPr>
          <a:xfrm rot="2752092">
            <a:off x="3413643" y="3988416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9C0332B7-4AD5-4F28-8890-200FB76AAF22}"/>
              </a:ext>
            </a:extLst>
          </p:cNvPr>
          <p:cNvSpPr/>
          <p:nvPr/>
        </p:nvSpPr>
        <p:spPr>
          <a:xfrm rot="8082087">
            <a:off x="3174422" y="3986093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11684567-B45F-4A15-A77B-BF9F1C6E03BE}"/>
              </a:ext>
            </a:extLst>
          </p:cNvPr>
          <p:cNvSpPr/>
          <p:nvPr/>
        </p:nvSpPr>
        <p:spPr>
          <a:xfrm>
            <a:off x="12144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0856804-CFA2-410D-AE35-FB3744973EAD}"/>
              </a:ext>
            </a:extLst>
          </p:cNvPr>
          <p:cNvSpPr/>
          <p:nvPr/>
        </p:nvSpPr>
        <p:spPr>
          <a:xfrm>
            <a:off x="86439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D4D4D117-F0AC-42BE-B379-508E701CCE1B}"/>
              </a:ext>
            </a:extLst>
          </p:cNvPr>
          <p:cNvSpPr/>
          <p:nvPr/>
        </p:nvSpPr>
        <p:spPr>
          <a:xfrm>
            <a:off x="308967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E699914-B79F-4CB6-90BE-D8CEBC5D949A}"/>
              </a:ext>
            </a:extLst>
          </p:cNvPr>
          <p:cNvSpPr/>
          <p:nvPr/>
        </p:nvSpPr>
        <p:spPr>
          <a:xfrm>
            <a:off x="235029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DD99218C-A3BA-49C6-8BCD-817970B948C8}"/>
              </a:ext>
            </a:extLst>
          </p:cNvPr>
          <p:cNvSpPr/>
          <p:nvPr/>
        </p:nvSpPr>
        <p:spPr>
          <a:xfrm>
            <a:off x="160734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EDA42BC-4356-421C-B837-692EB721A2DA}"/>
              </a:ext>
            </a:extLst>
          </p:cNvPr>
          <p:cNvSpPr/>
          <p:nvPr/>
        </p:nvSpPr>
        <p:spPr>
          <a:xfrm>
            <a:off x="431309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FA9BBFAD-75E0-47D7-ADDC-D862D27ECCCA}"/>
              </a:ext>
            </a:extLst>
          </p:cNvPr>
          <p:cNvSpPr/>
          <p:nvPr/>
        </p:nvSpPr>
        <p:spPr>
          <a:xfrm>
            <a:off x="505604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D1B9901-8E63-4921-B8E2-090D93BCD334}"/>
              </a:ext>
            </a:extLst>
          </p:cNvPr>
          <p:cNvSpPr/>
          <p:nvPr/>
        </p:nvSpPr>
        <p:spPr>
          <a:xfrm>
            <a:off x="728132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875C9CE-69D5-489F-9534-A8FF8BC932A7}"/>
              </a:ext>
            </a:extLst>
          </p:cNvPr>
          <p:cNvSpPr/>
          <p:nvPr/>
        </p:nvSpPr>
        <p:spPr>
          <a:xfrm>
            <a:off x="654194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7748A00C-6DF0-4810-A6FF-9186304E374F}"/>
              </a:ext>
            </a:extLst>
          </p:cNvPr>
          <p:cNvSpPr/>
          <p:nvPr/>
        </p:nvSpPr>
        <p:spPr>
          <a:xfrm>
            <a:off x="579899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656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3" y="2957513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突然変異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3829045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45719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679727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057900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314949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DD23E71-C3E3-4E1A-BE73-47FAE9760649}"/>
              </a:ext>
            </a:extLst>
          </p:cNvPr>
          <p:cNvSpPr/>
          <p:nvPr/>
        </p:nvSpPr>
        <p:spPr>
          <a:xfrm>
            <a:off x="125018" y="5259848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BA9F9543-1333-4C31-B8A0-764C6CEE6A31}"/>
              </a:ext>
            </a:extLst>
          </p:cNvPr>
          <p:cNvSpPr/>
          <p:nvPr/>
        </p:nvSpPr>
        <p:spPr>
          <a:xfrm>
            <a:off x="125017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6EFA067-E90D-4BE1-826B-3E4ACA8BBDB3}"/>
              </a:ext>
            </a:extLst>
          </p:cNvPr>
          <p:cNvSpPr/>
          <p:nvPr/>
        </p:nvSpPr>
        <p:spPr>
          <a:xfrm>
            <a:off x="86796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77AA885-DD87-47B3-952F-0E758F05A8DC}"/>
              </a:ext>
            </a:extLst>
          </p:cNvPr>
          <p:cNvSpPr/>
          <p:nvPr/>
        </p:nvSpPr>
        <p:spPr>
          <a:xfrm>
            <a:off x="3093246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28874BA9-E750-4F29-864F-3B14B41C00A4}"/>
              </a:ext>
            </a:extLst>
          </p:cNvPr>
          <p:cNvSpPr/>
          <p:nvPr/>
        </p:nvSpPr>
        <p:spPr>
          <a:xfrm>
            <a:off x="2353872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080F029B-9EC0-4D38-92B0-BFB47CD1AFD8}"/>
              </a:ext>
            </a:extLst>
          </p:cNvPr>
          <p:cNvSpPr/>
          <p:nvPr/>
        </p:nvSpPr>
        <p:spPr>
          <a:xfrm>
            <a:off x="1610921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0F23BE6F-E2FD-459B-9CC7-16060F3CF70C}"/>
              </a:ext>
            </a:extLst>
          </p:cNvPr>
          <p:cNvSpPr/>
          <p:nvPr/>
        </p:nvSpPr>
        <p:spPr>
          <a:xfrm>
            <a:off x="3832620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E6480A42-5714-400B-8248-F968BD0C66E0}"/>
              </a:ext>
            </a:extLst>
          </p:cNvPr>
          <p:cNvSpPr/>
          <p:nvPr/>
        </p:nvSpPr>
        <p:spPr>
          <a:xfrm>
            <a:off x="4575572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E01804C-DF16-41BD-BF56-41B1B73E2ABA}"/>
              </a:ext>
            </a:extLst>
          </p:cNvPr>
          <p:cNvSpPr/>
          <p:nvPr/>
        </p:nvSpPr>
        <p:spPr>
          <a:xfrm>
            <a:off x="680084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48896947-9382-4939-84E2-126AB63162ED}"/>
              </a:ext>
            </a:extLst>
          </p:cNvPr>
          <p:cNvSpPr/>
          <p:nvPr/>
        </p:nvSpPr>
        <p:spPr>
          <a:xfrm>
            <a:off x="6061475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74A80A4-F7A9-4FEC-B763-C3DF59959B5D}"/>
              </a:ext>
            </a:extLst>
          </p:cNvPr>
          <p:cNvSpPr/>
          <p:nvPr/>
        </p:nvSpPr>
        <p:spPr>
          <a:xfrm>
            <a:off x="5318524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06EC0272-ED3F-4EC7-9D96-5F192BB81E06}"/>
              </a:ext>
            </a:extLst>
          </p:cNvPr>
          <p:cNvSpPr/>
          <p:nvPr/>
        </p:nvSpPr>
        <p:spPr>
          <a:xfrm rot="5400000">
            <a:off x="3346375" y="4046047"/>
            <a:ext cx="1270415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64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データ分割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3053F5D-50BC-47AA-A682-AF5ED2E059CD}"/>
                  </a:ext>
                </a:extLst>
              </p:cNvPr>
              <p:cNvSpPr txBox="1"/>
              <p:nvPr/>
            </p:nvSpPr>
            <p:spPr>
              <a:xfrm>
                <a:off x="905210" y="2590493"/>
                <a:ext cx="7567278" cy="35394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ラベル付きデータ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  <a:ea typeface="メイリオ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</a:t>
                </a:r>
                <a:r>
                  <a:rPr lang="en-US" altLang="ja-JP" sz="2800" dirty="0">
                    <a:ea typeface="メイリオ"/>
                  </a:rPr>
                  <a:t>:  250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ラベルなしデータ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NL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</a:t>
                </a:r>
                <a:r>
                  <a:rPr lang="en-US" altLang="ja-JP" sz="2800" dirty="0">
                    <a:ea typeface="メイリオ"/>
                  </a:rPr>
                  <a:t>:  49650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探索データ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          </a:t>
                </a:r>
                <a:r>
                  <a:rPr lang="en-US" altLang="ja-JP" sz="2800" dirty="0">
                    <a:ea typeface="メイリオ"/>
                  </a:rPr>
                  <a:t>:  100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テストデータ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      </a:t>
                </a:r>
                <a:r>
                  <a:rPr lang="en-US" altLang="ja-JP" sz="2800" dirty="0">
                    <a:ea typeface="メイリオ"/>
                  </a:rPr>
                  <a:t>:  10000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altLang="ja-JP" sz="2800" dirty="0">
                  <a:ea typeface="メイリオ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3053F5D-50BC-47AA-A682-AF5ED2E05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10" y="2590493"/>
                <a:ext cx="7567278" cy="3539430"/>
              </a:xfrm>
              <a:prstGeom prst="rect">
                <a:avLst/>
              </a:prstGeom>
              <a:blipFill>
                <a:blip r:embed="rId2"/>
                <a:stretch>
                  <a:fillRect l="-1449" t="-2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79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477321" y="2680144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228907" y="3948151"/>
            <a:ext cx="4121943" cy="1648095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182375" y="572535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3995228" y="281569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76850" y="269786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</p:spTree>
    <p:extLst>
      <p:ext uri="{BB962C8B-B14F-4D97-AF65-F5344CB8AC3E}">
        <p14:creationId xmlns:p14="http://schemas.microsoft.com/office/powerpoint/2010/main" val="249515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477321" y="2680144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228907" y="3948151"/>
            <a:ext cx="4121943" cy="1648095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182375" y="572535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3995228" y="281569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76850" y="269786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46295508-A21A-4DF6-A1DE-BF4A94857787}"/>
              </a:ext>
            </a:extLst>
          </p:cNvPr>
          <p:cNvSpPr/>
          <p:nvPr/>
        </p:nvSpPr>
        <p:spPr>
          <a:xfrm>
            <a:off x="3632635" y="372575"/>
            <a:ext cx="5053898" cy="1942877"/>
          </a:xfrm>
          <a:prstGeom prst="wedgeRectCallout">
            <a:avLst>
              <a:gd name="adj1" fmla="val -53571"/>
              <a:gd name="adj2" fmla="val 8124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全部使うと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の個体評価の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初期</a:t>
            </a:r>
            <a:r>
              <a:rPr kumimoji="1" lang="en-US" altLang="ja-JP" sz="2800" dirty="0">
                <a:solidFill>
                  <a:schemeClr val="tx1"/>
                </a:solidFill>
              </a:rPr>
              <a:t>model</a:t>
            </a:r>
            <a:r>
              <a:rPr kumimoji="1" lang="ja-JP" altLang="en-US" sz="2800" dirty="0">
                <a:solidFill>
                  <a:schemeClr val="tx1"/>
                </a:solidFill>
              </a:rPr>
              <a:t>の識別率が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初めから</a:t>
            </a:r>
            <a:r>
              <a:rPr kumimoji="1" lang="en-US" altLang="ja-JP" sz="2800" dirty="0">
                <a:solidFill>
                  <a:schemeClr val="tx1"/>
                </a:solidFill>
              </a:rPr>
              <a:t>100%</a:t>
            </a:r>
            <a:r>
              <a:rPr kumimoji="1" lang="ja-JP" altLang="en-US" sz="2800" dirty="0">
                <a:solidFill>
                  <a:schemeClr val="tx1"/>
                </a:solidFill>
              </a:rPr>
              <a:t>になってしまう</a:t>
            </a:r>
          </a:p>
        </p:txBody>
      </p:sp>
    </p:spTree>
    <p:extLst>
      <p:ext uri="{BB962C8B-B14F-4D97-AF65-F5344CB8AC3E}">
        <p14:creationId xmlns:p14="http://schemas.microsoft.com/office/powerpoint/2010/main" val="49775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08C14A38-8733-4A75-AD68-330813B41CFB}"/>
              </a:ext>
            </a:extLst>
          </p:cNvPr>
          <p:cNvSpPr/>
          <p:nvPr/>
        </p:nvSpPr>
        <p:spPr>
          <a:xfrm>
            <a:off x="3107110" y="5652705"/>
            <a:ext cx="2936081" cy="120529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誤答率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017076" y="2340333"/>
            <a:ext cx="5109836" cy="12624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事前学習で</a:t>
            </a:r>
            <a:endParaRPr lang="en-US" altLang="ja-JP" sz="2800" dirty="0">
              <a:solidFill>
                <a:schemeClr val="tx1"/>
              </a:solidFill>
              <a:ea typeface="メイリオ"/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使わなかった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150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FD28E98-5E34-4038-A5C5-4889BC64CB56}"/>
              </a:ext>
            </a:extLst>
          </p:cNvPr>
          <p:cNvSpPr/>
          <p:nvPr/>
        </p:nvSpPr>
        <p:spPr>
          <a:xfrm>
            <a:off x="3107110" y="3422521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2D086EE-D733-4596-A43B-B6E6597DF9D7}"/>
              </a:ext>
            </a:extLst>
          </p:cNvPr>
          <p:cNvSpPr/>
          <p:nvPr/>
        </p:nvSpPr>
        <p:spPr>
          <a:xfrm>
            <a:off x="3466071" y="422439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1809396C-7CA3-4C03-BB71-35C041000607}"/>
              </a:ext>
            </a:extLst>
          </p:cNvPr>
          <p:cNvSpPr/>
          <p:nvPr/>
        </p:nvSpPr>
        <p:spPr>
          <a:xfrm>
            <a:off x="3177491" y="5102014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7816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E4D8941D-8045-417C-B99A-2CFACAD7C7A9}"/>
              </a:ext>
            </a:extLst>
          </p:cNvPr>
          <p:cNvSpPr/>
          <p:nvPr/>
        </p:nvSpPr>
        <p:spPr>
          <a:xfrm>
            <a:off x="4792449" y="5666091"/>
            <a:ext cx="3127281" cy="998855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疑似ラベル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798418" y="2434638"/>
            <a:ext cx="3282737" cy="9087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探索データ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AC2B64A7-A9B5-4C90-B812-CFFBF1438BCD}"/>
              </a:ext>
            </a:extLst>
          </p:cNvPr>
          <p:cNvSpPr/>
          <p:nvPr/>
        </p:nvSpPr>
        <p:spPr>
          <a:xfrm>
            <a:off x="953874" y="5614314"/>
            <a:ext cx="3127281" cy="998855"/>
          </a:xfrm>
          <a:prstGeom prst="snip1Rect">
            <a:avLst>
              <a:gd name="adj" fmla="val 2288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予測値</a:t>
            </a:r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AE804249-8BDB-4FFD-9285-BA8CB7829E33}"/>
              </a:ext>
            </a:extLst>
          </p:cNvPr>
          <p:cNvSpPr/>
          <p:nvPr/>
        </p:nvSpPr>
        <p:spPr>
          <a:xfrm rot="16200000">
            <a:off x="3907793" y="5415898"/>
            <a:ext cx="998855" cy="1396121"/>
          </a:xfrm>
          <a:prstGeom prst="downArrow">
            <a:avLst>
              <a:gd name="adj1" fmla="val 33118"/>
              <a:gd name="adj2" fmla="val 61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C8192A9-A36C-4C98-8707-40E7E0C51589}"/>
              </a:ext>
            </a:extLst>
          </p:cNvPr>
          <p:cNvSpPr/>
          <p:nvPr/>
        </p:nvSpPr>
        <p:spPr>
          <a:xfrm>
            <a:off x="918699" y="3221621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529D8EE-3909-4444-904B-F89ED9CC6A46}"/>
              </a:ext>
            </a:extLst>
          </p:cNvPr>
          <p:cNvSpPr/>
          <p:nvPr/>
        </p:nvSpPr>
        <p:spPr>
          <a:xfrm>
            <a:off x="1277660" y="402349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11DF485E-EB7D-420A-BF91-48467954D3DD}"/>
              </a:ext>
            </a:extLst>
          </p:cNvPr>
          <p:cNvSpPr/>
          <p:nvPr/>
        </p:nvSpPr>
        <p:spPr>
          <a:xfrm>
            <a:off x="989080" y="4901114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677648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E4D8941D-8045-417C-B99A-2CFACAD7C7A9}"/>
              </a:ext>
            </a:extLst>
          </p:cNvPr>
          <p:cNvSpPr/>
          <p:nvPr/>
        </p:nvSpPr>
        <p:spPr>
          <a:xfrm>
            <a:off x="3580654" y="2253380"/>
            <a:ext cx="3127281" cy="998855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疑似ラベル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EDCCDAF-E91B-4D18-84D5-F9FE8BAC2761}"/>
              </a:ext>
            </a:extLst>
          </p:cNvPr>
          <p:cNvSpPr/>
          <p:nvPr/>
        </p:nvSpPr>
        <p:spPr>
          <a:xfrm>
            <a:off x="-583097" y="3540187"/>
            <a:ext cx="2936081" cy="120529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誤答率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257263AB-43EA-45E7-A152-3E6B8A6B9624}"/>
              </a:ext>
            </a:extLst>
          </p:cNvPr>
          <p:cNvSpPr/>
          <p:nvPr/>
        </p:nvSpPr>
        <p:spPr>
          <a:xfrm>
            <a:off x="3886200" y="3207544"/>
            <a:ext cx="2177056" cy="1964531"/>
          </a:xfrm>
          <a:prstGeom prst="downArrow">
            <a:avLst>
              <a:gd name="adj1" fmla="val 43964"/>
              <a:gd name="adj2" fmla="val 33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C75665BC-0BE8-4AE6-AF81-21C0865456FB}"/>
              </a:ext>
            </a:extLst>
          </p:cNvPr>
          <p:cNvSpPr/>
          <p:nvPr/>
        </p:nvSpPr>
        <p:spPr>
          <a:xfrm>
            <a:off x="1847448" y="3503813"/>
            <a:ext cx="3127280" cy="1205295"/>
          </a:xfrm>
          <a:prstGeom prst="rightArrow">
            <a:avLst/>
          </a:prstGeom>
          <a:solidFill>
            <a:srgbClr val="F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370B4DBD-6EF2-4A0F-905C-9028C42CF0E6}"/>
              </a:ext>
            </a:extLst>
          </p:cNvPr>
          <p:cNvSpPr/>
          <p:nvPr/>
        </p:nvSpPr>
        <p:spPr>
          <a:xfrm>
            <a:off x="3790975" y="52524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EBC29BF6-DF6C-4352-A74E-77EBF973ACEA}"/>
              </a:ext>
            </a:extLst>
          </p:cNvPr>
          <p:cNvSpPr/>
          <p:nvPr/>
        </p:nvSpPr>
        <p:spPr>
          <a:xfrm>
            <a:off x="3943375" y="54048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21" name="四角形: 1 つの角を切り取る 20">
            <a:extLst>
              <a:ext uri="{FF2B5EF4-FFF2-40B4-BE49-F238E27FC236}">
                <a16:creationId xmlns:a16="http://schemas.microsoft.com/office/drawing/2014/main" id="{47AAF995-95A1-4C78-ADD5-8DA3C3A4EF30}"/>
              </a:ext>
            </a:extLst>
          </p:cNvPr>
          <p:cNvSpPr/>
          <p:nvPr/>
        </p:nvSpPr>
        <p:spPr>
          <a:xfrm>
            <a:off x="4095775" y="55572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79C5E1CD-D7F2-4CA2-AE1C-DC2FEB7DF720}"/>
              </a:ext>
            </a:extLst>
          </p:cNvPr>
          <p:cNvSpPr/>
          <p:nvPr/>
        </p:nvSpPr>
        <p:spPr>
          <a:xfrm>
            <a:off x="4248175" y="57096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</p:spTree>
    <p:extLst>
      <p:ext uri="{BB962C8B-B14F-4D97-AF65-F5344CB8AC3E}">
        <p14:creationId xmlns:p14="http://schemas.microsoft.com/office/powerpoint/2010/main" val="178745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4" descr="ノートパソコン, コンピュータ, 座る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1040AFC-7F78-4C7D-A649-32EE7E78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5" y="1852882"/>
            <a:ext cx="3655442" cy="359793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7" name="図 7" descr="ケーキ, 座る, コンピュータ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D2B6355-1535-4A7C-B489-76EB8974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98" y="1378429"/>
            <a:ext cx="1476375" cy="1714500"/>
          </a:xfrm>
          <a:prstGeom prst="rect">
            <a:avLst/>
          </a:prstGeom>
        </p:spPr>
      </p:pic>
      <p:pic>
        <p:nvPicPr>
          <p:cNvPr id="8" name="図 8" descr="テーブル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F8A9A0-3082-426C-9E5A-FBDA8C0E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153" y="1982278"/>
            <a:ext cx="1476375" cy="1714500"/>
          </a:xfrm>
          <a:prstGeom prst="rect">
            <a:avLst/>
          </a:prstGeom>
        </p:spPr>
      </p:pic>
      <p:pic>
        <p:nvPicPr>
          <p:cNvPr id="9" name="図 10" descr="文字の書かれた紙&#10;&#10;説明は自動で生成されたものです">
            <a:extLst>
              <a:ext uri="{FF2B5EF4-FFF2-40B4-BE49-F238E27FC236}">
                <a16:creationId xmlns:a16="http://schemas.microsoft.com/office/drawing/2014/main" id="{5058B019-228C-496B-ABDB-F011F7D1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492" y="2413599"/>
            <a:ext cx="1476375" cy="1714500"/>
          </a:xfrm>
          <a:prstGeom prst="rect">
            <a:avLst/>
          </a:prstGeom>
        </p:spPr>
      </p:pic>
      <p:pic>
        <p:nvPicPr>
          <p:cNvPr id="11" name="図 11" descr="暗い, 座る, 光, リモ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5CC564E-00BB-4F58-AD5E-7E65BF64D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74" y="2672392"/>
            <a:ext cx="3511669" cy="34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4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7" y="4077153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9E476213-8A46-4551-85BD-06BF96AE1BD1}"/>
              </a:ext>
            </a:extLst>
          </p:cNvPr>
          <p:cNvSpPr/>
          <p:nvPr/>
        </p:nvSpPr>
        <p:spPr>
          <a:xfrm>
            <a:off x="4173822" y="251336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101317-8B10-42B9-9514-014BE86BD4CA}"/>
              </a:ext>
            </a:extLst>
          </p:cNvPr>
          <p:cNvSpPr/>
          <p:nvPr/>
        </p:nvSpPr>
        <p:spPr>
          <a:xfrm>
            <a:off x="5055444" y="239553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40483" y="2396883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3" y="2396883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140483" y="2897357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68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439669" y="5427649"/>
            <a:ext cx="4121943" cy="147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  <a:r>
              <a:rPr kumimoji="1" lang="en-US" altLang="ja-JP" sz="2800" dirty="0">
                <a:solidFill>
                  <a:schemeClr val="tx1"/>
                </a:solidFill>
              </a:rPr>
              <a:t>(=</a:t>
            </a:r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51F5DED-C87C-483C-A0EB-30296CB0C95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A26D4C0-95B8-4F1C-BA70-862BC65B8647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1D526C1-B46C-4CCB-A365-88FDC9E4C732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80940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678A70E-FE37-4FD9-A082-83AC2F5B9AF6}"/>
              </a:ext>
            </a:extLst>
          </p:cNvPr>
          <p:cNvSpPr/>
          <p:nvPr/>
        </p:nvSpPr>
        <p:spPr>
          <a:xfrm>
            <a:off x="5450681" y="3448911"/>
            <a:ext cx="3871913" cy="22931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各遺伝子座ごとに最も出現したラベルを選ぶ</a:t>
            </a:r>
          </a:p>
        </p:txBody>
      </p:sp>
    </p:spTree>
    <p:extLst>
      <p:ext uri="{BB962C8B-B14F-4D97-AF65-F5344CB8AC3E}">
        <p14:creationId xmlns:p14="http://schemas.microsoft.com/office/powerpoint/2010/main" val="4154952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598A84AC-19EE-4B56-9D80-C0DA31DD7451}"/>
              </a:ext>
            </a:extLst>
          </p:cNvPr>
          <p:cNvSpPr/>
          <p:nvPr/>
        </p:nvSpPr>
        <p:spPr>
          <a:xfrm>
            <a:off x="4776709" y="2639337"/>
            <a:ext cx="4929297" cy="2595859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選ばれたラベルの出現頻度に対して閾値を設けた</a:t>
            </a:r>
          </a:p>
        </p:txBody>
      </p:sp>
    </p:spTree>
    <p:extLst>
      <p:ext uri="{BB962C8B-B14F-4D97-AF65-F5344CB8AC3E}">
        <p14:creationId xmlns:p14="http://schemas.microsoft.com/office/powerpoint/2010/main" val="2696141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1928" y="2261090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4029650" y="316981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88544" y="297464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/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四角形: 1 つの角を切り取る 12">
            <a:extLst>
              <a:ext uri="{FF2B5EF4-FFF2-40B4-BE49-F238E27FC236}">
                <a16:creationId xmlns:a16="http://schemas.microsoft.com/office/drawing/2014/main" id="{FF127E13-EDDA-4CE3-A6B6-4F518B5AB5F3}"/>
              </a:ext>
            </a:extLst>
          </p:cNvPr>
          <p:cNvSpPr/>
          <p:nvPr/>
        </p:nvSpPr>
        <p:spPr>
          <a:xfrm>
            <a:off x="261927" y="3748240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703455" y="4895970"/>
            <a:ext cx="4121943" cy="1016641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656925" y="592455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942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889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テストデータ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963796" y="5633606"/>
            <a:ext cx="3073690" cy="113998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45D4D85-54C6-4051-A603-0FAD14DB6CFC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86511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32068"/>
              </p:ext>
            </p:extLst>
          </p:nvPr>
        </p:nvGraphicFramePr>
        <p:xfrm>
          <a:off x="1224702" y="3429000"/>
          <a:ext cx="6147648" cy="214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265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3102383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遺伝子長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個体数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世代数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突然変異率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遺伝子座ごと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</a:t>
            </a:r>
            <a:r>
              <a:rPr lang="ja-JP" altLang="en-US" sz="4000" dirty="0">
                <a:ea typeface="メイリオ"/>
              </a:rPr>
              <a:t>の設定</a:t>
            </a:r>
          </a:p>
        </p:txBody>
      </p:sp>
    </p:spTree>
    <p:extLst>
      <p:ext uri="{BB962C8B-B14F-4D97-AF65-F5344CB8AC3E}">
        <p14:creationId xmlns:p14="http://schemas.microsoft.com/office/powerpoint/2010/main" val="1595191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88411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421703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validation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800" i="1" smtClean="0">
                                        <a:latin typeface="Cambria Math" panose="02040503050406030204" pitchFamily="18" charset="0"/>
                                      </a:rPr>
                                      <m:t>２</m:t>
                                    </m:r>
                                  </m:e>
                                  <m:sup>
                                    <m: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88411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validation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306818" r="-1479" b="-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事前学習の設定</a:t>
            </a:r>
          </a:p>
        </p:txBody>
      </p:sp>
    </p:spTree>
    <p:extLst>
      <p:ext uri="{BB962C8B-B14F-4D97-AF65-F5344CB8AC3E}">
        <p14:creationId xmlns:p14="http://schemas.microsoft.com/office/powerpoint/2010/main" val="3440473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2415"/>
              </p:ext>
            </p:extLst>
          </p:nvPr>
        </p:nvGraphicFramePr>
        <p:xfrm>
          <a:off x="1214437" y="3042399"/>
          <a:ext cx="6136910" cy="212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170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2061870">
                  <a:extLst>
                    <a:ext uri="{9D8B030D-6E8A-4147-A177-3AD203B41FA5}">
                      <a16:colId xmlns:a16="http://schemas.microsoft.com/office/drawing/2014/main" val="3433940277"/>
                    </a:ext>
                  </a:extLst>
                </a:gridCol>
                <a:gridCol w="2061870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421703"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search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unlabeled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49650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250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num </a:t>
                      </a:r>
                      <a:r>
                        <a:rPr kumimoji="1" lang="en-US" altLang="ja-JP" sz="2800" dirty="0" err="1">
                          <a:solidFill>
                            <a:schemeClr val="tx1"/>
                          </a:solidFill>
                        </a:rPr>
                        <a:t>iter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適応度算出時の設定</a:t>
            </a:r>
          </a:p>
        </p:txBody>
      </p:sp>
    </p:spTree>
    <p:extLst>
      <p:ext uri="{BB962C8B-B14F-4D97-AF65-F5344CB8AC3E}">
        <p14:creationId xmlns:p14="http://schemas.microsoft.com/office/powerpoint/2010/main" val="394378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135997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421703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250+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ja-JP" sz="28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  <m:t>𝐬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test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10000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800" i="1" smtClean="0">
                                        <a:latin typeface="Cambria Math" panose="02040503050406030204" pitchFamily="18" charset="0"/>
                                      </a:rPr>
                                      <m:t>２</m:t>
                                    </m:r>
                                  </m:e>
                                  <m:sup>
                                    <m: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135997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10588" r="-1479" b="-3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test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10000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306818" r="-1479" b="-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>
                <a:ea typeface="メイリオ"/>
              </a:rPr>
              <a:t>精度評価時の</a:t>
            </a:r>
            <a:r>
              <a:rPr lang="ja-JP" altLang="en-US" sz="4000" dirty="0">
                <a:ea typeface="メイリオ"/>
              </a:rPr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56363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FBEB2-85DD-4DF3-A7F8-27AFC7E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38488"/>
            <a:ext cx="4645867" cy="38153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ラベルがついていない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62992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全てにラベル付けは大変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9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17B1362-EF00-4CE2-A63D-032067728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9478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94F6903-1DCB-460F-BA06-B438751B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F5025A1-A4CD-4F3B-8FFF-9CED3F5BF1E3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4444"/>
              <a:gd name="adj2" fmla="val 63233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適応度は上がっており</a:t>
            </a:r>
            <a:r>
              <a:rPr kumimoji="1" lang="en-US" altLang="ja-JP" sz="28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ばらつきが収束しつつある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→ </a:t>
            </a:r>
            <a:r>
              <a:rPr kumimoji="1" lang="en-US" altLang="ja-JP" sz="2800" dirty="0">
                <a:solidFill>
                  <a:schemeClr val="tx1"/>
                </a:solidFill>
              </a:rPr>
              <a:t>GA </a:t>
            </a:r>
            <a:r>
              <a:rPr kumimoji="1" lang="ja-JP" altLang="en-US" sz="2800" dirty="0">
                <a:solidFill>
                  <a:schemeClr val="tx1"/>
                </a:solidFill>
              </a:rPr>
              <a:t>の学習は進んでいる</a:t>
            </a:r>
          </a:p>
        </p:txBody>
      </p:sp>
    </p:spTree>
    <p:extLst>
      <p:ext uri="{BB962C8B-B14F-4D97-AF65-F5344CB8AC3E}">
        <p14:creationId xmlns:p14="http://schemas.microsoft.com/office/powerpoint/2010/main" val="3324722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D817814-A722-4590-90AA-F28D3CE6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/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solidFill>
                <a:srgbClr val="F1FB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正解ラベルの学習は全く進んでいない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→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 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ラベル付き</a:t>
                </a:r>
                <a14:m>
                  <m:oMath xmlns:m="http://schemas.openxmlformats.org/officeDocument/2006/math">
                    <m:r>
                      <a:rPr lang="ja-JP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データ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を補強するような</m:t>
                    </m:r>
                  </m:oMath>
                </a14:m>
                <a:endParaRPr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メイリオ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疑似ラベル</m:t>
                    </m:r>
                  </m:oMath>
                </a14:m>
                <a:r>
                  <a:rPr kumimoji="1" lang="ja-JP" altLang="en-US" sz="2800" dirty="0">
                    <a:solidFill>
                      <a:schemeClr val="tx1"/>
                    </a:solidFill>
                  </a:rPr>
                  <a:t>と正解ラベルは関係が薄い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8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1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5F63D76-1E70-457C-A82C-881D525CADEE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6138"/>
              <a:gd name="adj2" fmla="val 819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ある程度の相関性はみられるが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ばらつきが激しい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5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73810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>
                          <a:solidFill>
                            <a:schemeClr val="tx1"/>
                          </a:solidFill>
                        </a:rPr>
                        <a:t>識別率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35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9001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624"/>
              <a:gd name="adj2" fmla="val 726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確信度として閾値を設けることで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正答率は上がった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71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08481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23285"/>
              <a:gd name="adj2" fmla="val 65787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精度は探索したラベルを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追加したものが全て </a:t>
            </a:r>
            <a:r>
              <a:rPr kumimoji="1" lang="en-US" altLang="ja-JP" sz="2800" dirty="0">
                <a:solidFill>
                  <a:schemeClr val="tx1"/>
                </a:solidFill>
              </a:rPr>
              <a:t>base line </a:t>
            </a:r>
            <a:r>
              <a:rPr kumimoji="1" lang="ja-JP" altLang="en-US" sz="2800" dirty="0">
                <a:solidFill>
                  <a:schemeClr val="tx1"/>
                </a:solidFill>
              </a:rPr>
              <a:t>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下回っている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5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2658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B47E0E77-B197-4AAB-B1D6-F3DC1911E601}"/>
              </a:ext>
            </a:extLst>
          </p:cNvPr>
          <p:cNvSpPr/>
          <p:nvPr/>
        </p:nvSpPr>
        <p:spPr>
          <a:xfrm>
            <a:off x="2486025" y="257175"/>
            <a:ext cx="6657975" cy="2382838"/>
          </a:xfrm>
          <a:prstGeom prst="cloudCallout">
            <a:avLst>
              <a:gd name="adj1" fmla="val -46614"/>
              <a:gd name="adj2" fmla="val 48514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探索された疑似ラベルが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FixMatch</a:t>
            </a:r>
            <a:r>
              <a:rPr kumimoji="1" lang="en-US" altLang="ja-JP" sz="2800" dirty="0">
                <a:solidFill>
                  <a:schemeClr val="tx1"/>
                </a:solidFill>
              </a:rPr>
              <a:t> </a:t>
            </a:r>
            <a:r>
              <a:rPr kumimoji="1" lang="ja-JP" altLang="en-US" sz="2800" dirty="0">
                <a:solidFill>
                  <a:schemeClr val="tx1"/>
                </a:solidFill>
              </a:rPr>
              <a:t>の正則化を阻害した可能性が考えられる</a:t>
            </a:r>
          </a:p>
        </p:txBody>
      </p:sp>
    </p:spTree>
    <p:extLst>
      <p:ext uri="{BB962C8B-B14F-4D97-AF65-F5344CB8AC3E}">
        <p14:creationId xmlns:p14="http://schemas.microsoft.com/office/powerpoint/2010/main" val="326953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194170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EC1FA8E6-4550-4D1A-B5E1-5B3FE18665A4}"/>
              </a:ext>
            </a:extLst>
          </p:cNvPr>
          <p:cNvSpPr/>
          <p:nvPr/>
        </p:nvSpPr>
        <p:spPr>
          <a:xfrm>
            <a:off x="1788435" y="2902467"/>
            <a:ext cx="3124200" cy="1193800"/>
          </a:xfrm>
          <a:prstGeom prst="borderCallout1">
            <a:avLst>
              <a:gd name="adj1" fmla="val 83644"/>
              <a:gd name="adj2" fmla="val 103252"/>
              <a:gd name="adj3" fmla="val 16755"/>
              <a:gd name="adj4" fmla="val 13605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少量のデータだけ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55C34463-EE74-4130-A4F9-789380F51206}"/>
              </a:ext>
            </a:extLst>
          </p:cNvPr>
          <p:cNvSpPr/>
          <p:nvPr/>
        </p:nvSpPr>
        <p:spPr>
          <a:xfrm>
            <a:off x="1542676" y="4857584"/>
            <a:ext cx="4669628" cy="182880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半教師あり学習</a:t>
            </a:r>
          </a:p>
        </p:txBody>
      </p:sp>
    </p:spTree>
    <p:extLst>
      <p:ext uri="{BB962C8B-B14F-4D97-AF65-F5344CB8AC3E}">
        <p14:creationId xmlns:p14="http://schemas.microsoft.com/office/powerpoint/2010/main" val="356304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>
                <a:ea typeface="メイリオ"/>
              </a:rPr>
              <a:t>まとめ</a:t>
            </a:r>
            <a:endParaRPr lang="ja-JP" altLang="en-US" sz="4050" dirty="0">
              <a:ea typeface="メイリオ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457467" y="2224088"/>
            <a:ext cx="7460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 GA </a:t>
            </a:r>
            <a:r>
              <a:rPr kumimoji="1" lang="ja-JP" altLang="en-US" sz="3200" dirty="0"/>
              <a:t>を用いた擬似ラベルの</a:t>
            </a:r>
            <a:endParaRPr kumimoji="1" lang="en-US" altLang="ja-JP" sz="3200" dirty="0"/>
          </a:p>
          <a:p>
            <a:r>
              <a:rPr kumimoji="1" lang="ja-JP" altLang="en-US" sz="3200" dirty="0"/>
              <a:t>  探索を行った</a:t>
            </a:r>
            <a:r>
              <a:rPr kumimoji="1" lang="en-US" altLang="ja-JP" sz="3200" dirty="0"/>
              <a:t>.</a:t>
            </a:r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探索された疑似ラベルを用いた  </a:t>
            </a:r>
            <a:endParaRPr kumimoji="1" lang="en-US" altLang="ja-JP" sz="3200" dirty="0"/>
          </a:p>
          <a:p>
            <a:r>
              <a:rPr kumimoji="1" lang="en-US" altLang="ja-JP" sz="3200" dirty="0"/>
              <a:t>    </a:t>
            </a:r>
            <a:r>
              <a:rPr kumimoji="1" lang="en-US" altLang="ja-JP" sz="3200" dirty="0" err="1"/>
              <a:t>FixMatch</a:t>
            </a:r>
            <a:r>
              <a:rPr kumimoji="1" lang="en-US" altLang="ja-JP" sz="3200" dirty="0"/>
              <a:t> </a:t>
            </a:r>
            <a:r>
              <a:rPr kumimoji="1" lang="ja-JP" altLang="en-US" sz="3200" dirty="0"/>
              <a:t>の精度改善はできなかった</a:t>
            </a:r>
            <a:r>
              <a:rPr kumimoji="1" lang="en-US" altLang="ja-JP" sz="3200" dirty="0"/>
              <a:t>.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9530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 dirty="0">
                <a:ea typeface="メイリオ"/>
              </a:rPr>
              <a:t>今後の課題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719136" y="2216944"/>
            <a:ext cx="72765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 GA </a:t>
            </a:r>
            <a:r>
              <a:rPr kumimoji="1" lang="ja-JP" altLang="en-US" sz="3200" dirty="0"/>
              <a:t>を </a:t>
            </a:r>
            <a:r>
              <a:rPr kumimoji="1" lang="en-US" altLang="ja-JP" sz="3200" dirty="0" err="1"/>
              <a:t>FixMatch</a:t>
            </a:r>
            <a:r>
              <a:rPr kumimoji="1" lang="en-US" altLang="ja-JP" sz="3200" dirty="0"/>
              <a:t> </a:t>
            </a:r>
            <a:r>
              <a:rPr kumimoji="1" lang="ja-JP" altLang="en-US" sz="3200" dirty="0"/>
              <a:t>の </a:t>
            </a:r>
            <a:r>
              <a:rPr kumimoji="1" lang="en-US" altLang="ja-JP" sz="3200" dirty="0"/>
              <a:t>loss </a:t>
            </a:r>
            <a:r>
              <a:rPr kumimoji="1" lang="ja-JP" altLang="en-US" sz="3200" dirty="0"/>
              <a:t>に組みこんだ</a:t>
            </a:r>
            <a:endParaRPr kumimoji="1" lang="en-US" altLang="ja-JP" sz="3200" dirty="0"/>
          </a:p>
          <a:p>
            <a:r>
              <a:rPr kumimoji="1" lang="ja-JP" altLang="en-US" sz="3200" dirty="0"/>
              <a:t>  モデルの制作を検討</a:t>
            </a:r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半教師あり学習に用いられる</a:t>
            </a:r>
            <a:endParaRPr kumimoji="1" lang="en-US" altLang="ja-JP" sz="3200" dirty="0"/>
          </a:p>
          <a:p>
            <a:r>
              <a:rPr kumimoji="1" lang="ja-JP" altLang="en-US" sz="3200" dirty="0"/>
              <a:t>    変換手法の探索に </a:t>
            </a:r>
            <a:r>
              <a:rPr kumimoji="1" lang="en-US" altLang="ja-JP" sz="3200" dirty="0"/>
              <a:t>GA </a:t>
            </a:r>
            <a:r>
              <a:rPr kumimoji="1" lang="ja-JP" altLang="en-US" sz="3200" dirty="0"/>
              <a:t>を</a:t>
            </a:r>
            <a:endParaRPr kumimoji="1" lang="en-US" altLang="ja-JP" sz="3200" dirty="0"/>
          </a:p>
          <a:p>
            <a:r>
              <a:rPr kumimoji="1" lang="ja-JP" altLang="en-US" sz="3200" dirty="0"/>
              <a:t>    用いることの検討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188551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1108334" y="2568669"/>
            <a:ext cx="713064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800" u="sng" dirty="0">
                <a:ea typeface="メイリオ"/>
              </a:rPr>
              <a:t>ご清聴</a:t>
            </a:r>
            <a:endParaRPr lang="en-US" altLang="ja-JP" sz="4800" u="sng" dirty="0">
              <a:ea typeface="メイリオ"/>
            </a:endParaRPr>
          </a:p>
          <a:p>
            <a:r>
              <a:rPr lang="ja-JP" altLang="en-US" sz="4800" u="sng" dirty="0">
                <a:ea typeface="メイリオ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6948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枚のみ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80391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精度が不安定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別の方法でラベルを増やしたい</a:t>
            </a:r>
          </a:p>
        </p:txBody>
      </p:sp>
    </p:spTree>
    <p:extLst>
      <p:ext uri="{BB962C8B-B14F-4D97-AF65-F5344CB8AC3E}">
        <p14:creationId xmlns:p14="http://schemas.microsoft.com/office/powerpoint/2010/main" val="255177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組み合わせ最適化問題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組み合わせ最適化問題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矢印: 左 1">
            <a:extLst>
              <a:ext uri="{FF2B5EF4-FFF2-40B4-BE49-F238E27FC236}">
                <a16:creationId xmlns:a16="http://schemas.microsoft.com/office/drawing/2014/main" id="{22558565-4C70-411D-B5E1-FDE82B5C31F2}"/>
              </a:ext>
            </a:extLst>
          </p:cNvPr>
          <p:cNvSpPr/>
          <p:nvPr/>
        </p:nvSpPr>
        <p:spPr>
          <a:xfrm>
            <a:off x="2906216" y="4400767"/>
            <a:ext cx="4040684" cy="1956999"/>
          </a:xfrm>
          <a:prstGeom prst="left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遺伝的アルゴリズム</a:t>
            </a:r>
          </a:p>
        </p:txBody>
      </p:sp>
    </p:spTree>
    <p:extLst>
      <p:ext uri="{BB962C8B-B14F-4D97-AF65-F5344CB8AC3E}">
        <p14:creationId xmlns:p14="http://schemas.microsoft.com/office/powerpoint/2010/main" val="1744511197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5284</TotalTime>
  <Words>1751</Words>
  <Application>Microsoft Office PowerPoint</Application>
  <PresentationFormat>画面に合わせる (4:3)</PresentationFormat>
  <Paragraphs>579</Paragraphs>
  <Slides>62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71" baseType="lpstr">
      <vt:lpstr>CMR10</vt:lpstr>
      <vt:lpstr>CMTI10</vt:lpstr>
      <vt:lpstr>メイリオ</vt:lpstr>
      <vt:lpstr>游ゴシック</vt:lpstr>
      <vt:lpstr>Arial</vt:lpstr>
      <vt:lpstr>Cambria Math</vt:lpstr>
      <vt:lpstr>Trebuchet MS</vt:lpstr>
      <vt:lpstr>Wingdings 3</vt:lpstr>
      <vt:lpstr>ファセット</vt:lpstr>
      <vt:lpstr>半教師あり学習における 遺伝的アルゴリズムによる 疑似ラベル探索の検討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GAに基づくデータ拡張手法の探索</dc:title>
  <dc:creator>HOSOKAWA</dc:creator>
  <cp:lastModifiedBy>HOSOKAWA</cp:lastModifiedBy>
  <cp:revision>906</cp:revision>
  <dcterms:created xsi:type="dcterms:W3CDTF">2020-07-13T07:53:40Z</dcterms:created>
  <dcterms:modified xsi:type="dcterms:W3CDTF">2020-12-14T04:42:33Z</dcterms:modified>
</cp:coreProperties>
</file>